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Override PartName="/ppt/diagrams/data1.xml" ContentType="application/vnd.openxmlformats-officedocument.drawingml.diagramData+xml"/>
  <Override PartName="/ppt/diagrams/data6.xml" ContentType="application/vnd.openxmlformats-officedocument.drawingml.diagramData+xml"/>
  <Override PartName="/ppt/diagrams/data5.xml" ContentType="application/vnd.openxmlformats-officedocument.drawingml.diagramData+xml"/>
  <Override PartName="/ppt/diagrams/data4.xml" ContentType="application/vnd.openxmlformats-officedocument.drawingml.diagramData+xml"/>
  <Override PartName="/ppt/diagrams/data3.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ata11.xml" ContentType="application/vnd.openxmlformats-officedocument.drawingml.diagramData+xml"/>
  <Override PartName="/ppt/diagrams/data10.xml" ContentType="application/vnd.openxmlformats-officedocument.drawingml.diagramData+xml"/>
  <Override PartName="/ppt/diagrams/data2.xml" ContentType="application/vnd.openxmlformats-officedocument.drawingml.diagramData+xml"/>
  <Override PartName="/ppt/presentation.xml" ContentType="application/vnd.openxmlformats-officedocument.presentationml.presentation.main+xml"/>
  <Override PartName="/ppt/slides/slide36.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37.xml" ContentType="application/vnd.openxmlformats-officedocument.presentationml.slide+xml"/>
  <Override PartName="/ppt/slides/slide13.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1.xml" ContentType="application/vnd.openxmlformats-officedocument.presentationml.slide+xml"/>
  <Override PartName="/ppt/slides/slide38.xml" ContentType="application/vnd.openxmlformats-officedocument.presentationml.slide+xml"/>
  <Override PartName="/ppt/slides/slide3.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7.xml" ContentType="application/vnd.openxmlformats-officedocument.presentationml.slide+xml"/>
  <Override PartName="/ppt/slides/slide5.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9.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Layouts/slideLayout8.xml" ContentType="application/vnd.openxmlformats-officedocument.presentationml.slideLayout+xml"/>
  <Override PartName="/ppt/diagrams/layout6.xml" ContentType="application/vnd.openxmlformats-officedocument.drawingml.diagramLayout+xml"/>
  <Override PartName="/ppt/diagrams/quickStyle1.xml" ContentType="application/vnd.openxmlformats-officedocument.drawingml.diagramStyle+xml"/>
  <Override PartName="/ppt/diagrams/drawing1.xml" ContentType="application/vnd.ms-office.drawingml.diagramDrawing+xml"/>
  <Override PartName="/ppt/diagrams/drawing11.xml" ContentType="application/vnd.ms-office.drawingml.diagramDrawing+xml"/>
  <Override PartName="/ppt/notesMasters/notesMaster1.xml" ContentType="application/vnd.openxmlformats-officedocument.presentationml.notesMaster+xml"/>
  <Override PartName="/ppt/diagrams/colors1.xml" ContentType="application/vnd.openxmlformats-officedocument.drawingml.diagramColors+xml"/>
  <Override PartName="/ppt/diagrams/layout11.xml" ContentType="application/vnd.openxmlformats-officedocument.drawingml.diagramLayout+xml"/>
  <Override PartName="/ppt/diagrams/quickStyle11.xml" ContentType="application/vnd.openxmlformats-officedocument.drawingml.diagramStyle+xml"/>
  <Override PartName="/ppt/theme/theme1.xml" ContentType="application/vnd.openxmlformats-officedocument.theme+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layout1.xml" ContentType="application/vnd.openxmlformats-officedocument.drawingml.diagramLayout+xml"/>
  <Override PartName="/ppt/diagrams/colors11.xml" ContentType="application/vnd.openxmlformats-officedocument.drawingml.diagramColors+xml"/>
  <Override PartName="/ppt/diagrams/layout5.xml" ContentType="application/vnd.openxmlformats-officedocument.drawingml.diagramLayout+xml"/>
  <Override PartName="/ppt/diagrams/colors5.xml" ContentType="application/vnd.openxmlformats-officedocument.drawingml.diagramColors+xml"/>
  <Override PartName="/ppt/diagrams/quickStyle2.xml" ContentType="application/vnd.openxmlformats-officedocument.drawingml.diagramStyle+xml"/>
  <Override PartName="/ppt/diagrams/drawing3.xml" ContentType="application/vnd.ms-office.drawingml.diagramDrawing+xml"/>
  <Override PartName="/ppt/diagrams/colors3.xml" ContentType="application/vnd.openxmlformats-officedocument.drawingml.diagramColors+xml"/>
  <Override PartName="/ppt/diagrams/quickStyle3.xml" ContentType="application/vnd.openxmlformats-officedocument.drawingml.diagramStyle+xml"/>
  <Override PartName="/ppt/diagrams/layout3.xml" ContentType="application/vnd.openxmlformats-officedocument.drawingml.diagramLayout+xml"/>
  <Override PartName="/ppt/diagrams/colors2.xml" ContentType="application/vnd.openxmlformats-officedocument.drawingml.diagramColors+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quickStyle5.xml" ContentType="application/vnd.openxmlformats-officedocument.drawingml.diagramStyle+xml"/>
  <Override PartName="/ppt/diagrams/layout2.xml" ContentType="application/vnd.openxmlformats-officedocument.drawingml.diagramLayout+xml"/>
  <Override PartName="/ppt/diagrams/drawing4.xml" ContentType="application/vnd.ms-office.drawingml.diagramDrawing+xml"/>
  <Override PartName="/ppt/diagrams/drawing5.xml" ContentType="application/vnd.ms-office.drawingml.diagramDrawing+xml"/>
  <Override PartName="/ppt/diagrams/drawing2.xml" ContentType="application/vnd.ms-office.drawingml.diagramDrawing+xml"/>
  <Override PartName="/ppt/diagrams/quickStyle6.xml" ContentType="application/vnd.openxmlformats-officedocument.drawingml.diagramStyle+xml"/>
  <Override PartName="/ppt/diagrams/quickStyle8.xml" ContentType="application/vnd.openxmlformats-officedocument.drawingml.diagramStyle+xml"/>
  <Override PartName="/ppt/diagrams/colors8.xml" ContentType="application/vnd.openxmlformats-officedocument.drawingml.diagramColors+xml"/>
  <Override PartName="/ppt/diagrams/colors6.xml" ContentType="application/vnd.openxmlformats-officedocument.drawingml.diagramColors+xml"/>
  <Override PartName="/ppt/diagrams/drawing6.xml" ContentType="application/vnd.ms-office.drawingml.diagramDrawing+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heme/theme2.xml" ContentType="application/vnd.openxmlformats-officedocument.theme+xml"/>
  <Override PartName="/ppt/diagrams/drawing8.xml" ContentType="application/vnd.ms-office.drawingml.diagramDrawing+xml"/>
  <Override PartName="/ppt/diagrams/layout8.xml" ContentType="application/vnd.openxmlformats-officedocument.drawingml.diagramLayout+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47"/>
  </p:notesMasterIdLst>
  <p:sldIdLst>
    <p:sldId id="307" r:id="rId2"/>
    <p:sldId id="305" r:id="rId3"/>
    <p:sldId id="257" r:id="rId4"/>
    <p:sldId id="324" r:id="rId5"/>
    <p:sldId id="329" r:id="rId6"/>
    <p:sldId id="349" r:id="rId7"/>
    <p:sldId id="347" r:id="rId8"/>
    <p:sldId id="325" r:id="rId9"/>
    <p:sldId id="263" r:id="rId10"/>
    <p:sldId id="344" r:id="rId11"/>
    <p:sldId id="266" r:id="rId12"/>
    <p:sldId id="267" r:id="rId13"/>
    <p:sldId id="268" r:id="rId14"/>
    <p:sldId id="269" r:id="rId15"/>
    <p:sldId id="270" r:id="rId16"/>
    <p:sldId id="273" r:id="rId17"/>
    <p:sldId id="327" r:id="rId18"/>
    <p:sldId id="276" r:id="rId19"/>
    <p:sldId id="277" r:id="rId20"/>
    <p:sldId id="280" r:id="rId21"/>
    <p:sldId id="346" r:id="rId22"/>
    <p:sldId id="333" r:id="rId23"/>
    <p:sldId id="285" r:id="rId24"/>
    <p:sldId id="286" r:id="rId25"/>
    <p:sldId id="287" r:id="rId26"/>
    <p:sldId id="288" r:id="rId27"/>
    <p:sldId id="289" r:id="rId28"/>
    <p:sldId id="290" r:id="rId29"/>
    <p:sldId id="291" r:id="rId30"/>
    <p:sldId id="335" r:id="rId31"/>
    <p:sldId id="336" r:id="rId32"/>
    <p:sldId id="339" r:id="rId33"/>
    <p:sldId id="314" r:id="rId34"/>
    <p:sldId id="315" r:id="rId35"/>
    <p:sldId id="316" r:id="rId36"/>
    <p:sldId id="317" r:id="rId37"/>
    <p:sldId id="318" r:id="rId38"/>
    <p:sldId id="319" r:id="rId39"/>
    <p:sldId id="341" r:id="rId40"/>
    <p:sldId id="342" r:id="rId41"/>
    <p:sldId id="320" r:id="rId42"/>
    <p:sldId id="321" r:id="rId43"/>
    <p:sldId id="322" r:id="rId44"/>
    <p:sldId id="323" r:id="rId45"/>
    <p:sldId id="330" r:id="rId46"/>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FED4"/>
    <a:srgbClr val="E0FD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07" autoAdjust="0"/>
    <p:restoredTop sz="94660"/>
  </p:normalViewPr>
  <p:slideViewPr>
    <p:cSldViewPr snapToGrid="0">
      <p:cViewPr varScale="1">
        <p:scale>
          <a:sx n="92" d="100"/>
          <a:sy n="92" d="100"/>
        </p:scale>
        <p:origin x="498" y="90"/>
      </p:cViewPr>
      <p:guideLst>
        <p:guide orient="horz" pos="2160"/>
        <p:guide pos="3840"/>
      </p:guideLst>
    </p:cSldViewPr>
  </p:slideViewPr>
  <p:notesTextViewPr>
    <p:cViewPr>
      <p:scale>
        <a:sx n="1" d="1"/>
        <a:sy n="1" d="1"/>
      </p:scale>
      <p:origin x="0" y="0"/>
    </p:cViewPr>
  </p:notesTextViewPr>
  <p:sorterViewPr>
    <p:cViewPr>
      <p:scale>
        <a:sx n="66" d="100"/>
        <a:sy n="66" d="100"/>
      </p:scale>
      <p:origin x="0" y="241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55" Type="http://schemas.openxmlformats.org/officeDocument/2006/relationships/customXml" Target="../customXml/item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ustomXml" Target="../customXml/item2.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7380311-1C54-44F8-AC88-D1E6FE371343}" type="doc">
      <dgm:prSet loTypeId="urn:microsoft.com/office/officeart/2005/8/layout/venn1" loCatId="relationship" qsTypeId="urn:microsoft.com/office/officeart/2005/8/quickstyle/simple1" qsCatId="simple" csTypeId="urn:microsoft.com/office/officeart/2005/8/colors/accent1_2" csCatId="accent1" phldr="1"/>
      <dgm:spPr/>
    </dgm:pt>
    <dgm:pt modelId="{9F9F0357-7265-4F2A-A44D-F72F48793D6A}">
      <dgm:prSet phldrT="[Text]" custT="1"/>
      <dgm:spPr>
        <a:ln>
          <a:solidFill>
            <a:schemeClr val="tx1"/>
          </a:solidFill>
        </a:ln>
      </dgm:spPr>
      <dgm:t>
        <a:bodyPr/>
        <a:lstStyle/>
        <a:p>
          <a:pPr rtl="1"/>
          <a:endParaRPr lang="fa-IR" sz="2500" dirty="0" smtClean="0">
            <a:cs typeface="B Yagut" panose="00000400000000000000" pitchFamily="2" charset="-78"/>
          </a:endParaRPr>
        </a:p>
        <a:p>
          <a:pPr rtl="1"/>
          <a:r>
            <a:rPr lang="fa-IR" sz="2400" dirty="0" smtClean="0">
              <a:cs typeface="B Yagut" panose="00000400000000000000" pitchFamily="2" charset="-78"/>
            </a:rPr>
            <a:t>میکروب</a:t>
          </a:r>
          <a:endParaRPr lang="fa-IR" sz="2400" dirty="0">
            <a:cs typeface="B Yagut" panose="00000400000000000000" pitchFamily="2" charset="-78"/>
          </a:endParaRPr>
        </a:p>
      </dgm:t>
    </dgm:pt>
    <dgm:pt modelId="{DEF4A2BF-6DF7-4E94-B408-301FD142BA38}" type="parTrans" cxnId="{04554DD6-7C14-426A-BFF7-D1197918CD37}">
      <dgm:prSet/>
      <dgm:spPr/>
      <dgm:t>
        <a:bodyPr/>
        <a:lstStyle/>
        <a:p>
          <a:pPr rtl="1"/>
          <a:endParaRPr lang="fa-IR"/>
        </a:p>
      </dgm:t>
    </dgm:pt>
    <dgm:pt modelId="{2FCF4953-49F9-459A-B03A-B57CB48B5929}" type="sibTrans" cxnId="{04554DD6-7C14-426A-BFF7-D1197918CD37}">
      <dgm:prSet/>
      <dgm:spPr/>
      <dgm:t>
        <a:bodyPr/>
        <a:lstStyle/>
        <a:p>
          <a:pPr rtl="1"/>
          <a:endParaRPr lang="fa-IR"/>
        </a:p>
      </dgm:t>
    </dgm:pt>
    <dgm:pt modelId="{7BCD334B-0A8A-4D47-BEA2-285101852FA0}">
      <dgm:prSet phldrT="[Text]" custT="1"/>
      <dgm:spPr>
        <a:ln>
          <a:solidFill>
            <a:schemeClr val="tx1"/>
          </a:solidFill>
        </a:ln>
      </dgm:spPr>
      <dgm:t>
        <a:bodyPr/>
        <a:lstStyle/>
        <a:p>
          <a:pPr rtl="1"/>
          <a:r>
            <a:rPr lang="fa-IR" sz="2500" dirty="0" smtClean="0">
              <a:cs typeface="B Yagut" panose="00000400000000000000" pitchFamily="2" charset="-78"/>
            </a:rPr>
            <a:t>موادقندی</a:t>
          </a:r>
          <a:endParaRPr lang="fa-IR" sz="2500" dirty="0">
            <a:cs typeface="B Yagut" panose="00000400000000000000" pitchFamily="2" charset="-78"/>
          </a:endParaRPr>
        </a:p>
      </dgm:t>
    </dgm:pt>
    <dgm:pt modelId="{1046F142-10F3-45D4-824B-8696E51AE74D}" type="parTrans" cxnId="{11B7B618-829A-4888-BDD5-3C7B20107387}">
      <dgm:prSet/>
      <dgm:spPr/>
      <dgm:t>
        <a:bodyPr/>
        <a:lstStyle/>
        <a:p>
          <a:pPr rtl="1"/>
          <a:endParaRPr lang="fa-IR"/>
        </a:p>
      </dgm:t>
    </dgm:pt>
    <dgm:pt modelId="{387376FF-AC8E-4C43-8125-2935AEDE3B7B}" type="sibTrans" cxnId="{11B7B618-829A-4888-BDD5-3C7B20107387}">
      <dgm:prSet/>
      <dgm:spPr/>
      <dgm:t>
        <a:bodyPr/>
        <a:lstStyle/>
        <a:p>
          <a:pPr rtl="1"/>
          <a:endParaRPr lang="fa-IR"/>
        </a:p>
      </dgm:t>
    </dgm:pt>
    <dgm:pt modelId="{B142B389-AE18-46E0-9B9B-720AF57D2A40}">
      <dgm:prSet phldrT="[Text]" custT="1"/>
      <dgm:spPr>
        <a:ln>
          <a:solidFill>
            <a:schemeClr val="tx1"/>
          </a:solidFill>
        </a:ln>
      </dgm:spPr>
      <dgm:t>
        <a:bodyPr/>
        <a:lstStyle/>
        <a:p>
          <a:pPr rtl="1"/>
          <a:r>
            <a:rPr lang="fa-IR" sz="2500" dirty="0" smtClean="0">
              <a:cs typeface="B Yagut" panose="00000400000000000000" pitchFamily="2" charset="-78"/>
            </a:rPr>
            <a:t>زمان</a:t>
          </a:r>
          <a:endParaRPr lang="fa-IR" sz="2500" dirty="0">
            <a:cs typeface="B Yagut" panose="00000400000000000000" pitchFamily="2" charset="-78"/>
          </a:endParaRPr>
        </a:p>
      </dgm:t>
    </dgm:pt>
    <dgm:pt modelId="{7B4767E6-36B8-440D-B15F-E5FB9CF1833C}" type="parTrans" cxnId="{68784958-7384-40F1-AB32-F1CF1D7D95B3}">
      <dgm:prSet/>
      <dgm:spPr/>
      <dgm:t>
        <a:bodyPr/>
        <a:lstStyle/>
        <a:p>
          <a:pPr rtl="1"/>
          <a:endParaRPr lang="fa-IR"/>
        </a:p>
      </dgm:t>
    </dgm:pt>
    <dgm:pt modelId="{08F8A391-3861-403A-9550-DD200506FF3D}" type="sibTrans" cxnId="{68784958-7384-40F1-AB32-F1CF1D7D95B3}">
      <dgm:prSet/>
      <dgm:spPr/>
      <dgm:t>
        <a:bodyPr/>
        <a:lstStyle/>
        <a:p>
          <a:pPr rtl="1"/>
          <a:endParaRPr lang="fa-IR"/>
        </a:p>
      </dgm:t>
    </dgm:pt>
    <dgm:pt modelId="{27119D31-CD32-45AF-B12E-C9E9B850AF2E}">
      <dgm:prSet custT="1"/>
      <dgm:spPr>
        <a:ln>
          <a:solidFill>
            <a:schemeClr val="tx1"/>
          </a:solidFill>
        </a:ln>
      </dgm:spPr>
      <dgm:t>
        <a:bodyPr/>
        <a:lstStyle/>
        <a:p>
          <a:pPr rtl="1"/>
          <a:r>
            <a:rPr lang="fa-IR" sz="2500" dirty="0" smtClean="0">
              <a:cs typeface="B Yagut" panose="00000400000000000000" pitchFamily="2" charset="-78"/>
            </a:rPr>
            <a:t>دندانها و لثه ها</a:t>
          </a:r>
          <a:endParaRPr lang="fa-IR" sz="2500" dirty="0">
            <a:cs typeface="B Yagut" panose="00000400000000000000" pitchFamily="2" charset="-78"/>
          </a:endParaRPr>
        </a:p>
      </dgm:t>
    </dgm:pt>
    <dgm:pt modelId="{F19A8B4E-46B2-4067-A61A-2F22A0EA2F61}" type="parTrans" cxnId="{1EAE24B0-05ED-4A5C-BCC3-860B354FC40E}">
      <dgm:prSet/>
      <dgm:spPr/>
      <dgm:t>
        <a:bodyPr/>
        <a:lstStyle/>
        <a:p>
          <a:pPr rtl="1"/>
          <a:endParaRPr lang="fa-IR"/>
        </a:p>
      </dgm:t>
    </dgm:pt>
    <dgm:pt modelId="{260D1F9A-5EC4-48CA-A808-E23327D6BA5F}" type="sibTrans" cxnId="{1EAE24B0-05ED-4A5C-BCC3-860B354FC40E}">
      <dgm:prSet/>
      <dgm:spPr/>
      <dgm:t>
        <a:bodyPr/>
        <a:lstStyle/>
        <a:p>
          <a:pPr rtl="1"/>
          <a:endParaRPr lang="fa-IR"/>
        </a:p>
      </dgm:t>
    </dgm:pt>
    <dgm:pt modelId="{C41FE23F-76E7-4114-AE17-24296D1447B9}" type="pres">
      <dgm:prSet presAssocID="{37380311-1C54-44F8-AC88-D1E6FE371343}" presName="compositeShape" presStyleCnt="0">
        <dgm:presLayoutVars>
          <dgm:chMax val="7"/>
          <dgm:dir/>
          <dgm:resizeHandles val="exact"/>
        </dgm:presLayoutVars>
      </dgm:prSet>
      <dgm:spPr/>
    </dgm:pt>
    <dgm:pt modelId="{DA1D8B02-D0AB-4CC9-859B-0A05E2C45ED1}" type="pres">
      <dgm:prSet presAssocID="{27119D31-CD32-45AF-B12E-C9E9B850AF2E}" presName="circ1" presStyleLbl="vennNode1" presStyleIdx="0" presStyleCnt="4" custLinFactNeighborX="2893" custLinFactNeighborY="8847"/>
      <dgm:spPr/>
      <dgm:t>
        <a:bodyPr/>
        <a:lstStyle/>
        <a:p>
          <a:pPr rtl="1"/>
          <a:endParaRPr lang="fa-IR"/>
        </a:p>
      </dgm:t>
    </dgm:pt>
    <dgm:pt modelId="{B8C0DC41-17D6-4C68-A41E-805C02431E9F}" type="pres">
      <dgm:prSet presAssocID="{27119D31-CD32-45AF-B12E-C9E9B850AF2E}" presName="circ1Tx" presStyleLbl="revTx" presStyleIdx="0" presStyleCnt="0">
        <dgm:presLayoutVars>
          <dgm:chMax val="0"/>
          <dgm:chPref val="0"/>
          <dgm:bulletEnabled val="1"/>
        </dgm:presLayoutVars>
      </dgm:prSet>
      <dgm:spPr/>
      <dgm:t>
        <a:bodyPr/>
        <a:lstStyle/>
        <a:p>
          <a:pPr rtl="1"/>
          <a:endParaRPr lang="fa-IR"/>
        </a:p>
      </dgm:t>
    </dgm:pt>
    <dgm:pt modelId="{19A38F1D-F4C5-4C65-9F22-15009DC103B1}" type="pres">
      <dgm:prSet presAssocID="{9F9F0357-7265-4F2A-A44D-F72F48793D6A}" presName="circ2" presStyleLbl="vennNode1" presStyleIdx="1" presStyleCnt="4" custLinFactNeighborX="-5384" custLinFactNeighborY="-992"/>
      <dgm:spPr/>
      <dgm:t>
        <a:bodyPr/>
        <a:lstStyle/>
        <a:p>
          <a:pPr rtl="1"/>
          <a:endParaRPr lang="fa-IR"/>
        </a:p>
      </dgm:t>
    </dgm:pt>
    <dgm:pt modelId="{6962532F-6AB8-462D-922F-23B161229A15}" type="pres">
      <dgm:prSet presAssocID="{9F9F0357-7265-4F2A-A44D-F72F48793D6A}" presName="circ2Tx" presStyleLbl="revTx" presStyleIdx="0" presStyleCnt="0">
        <dgm:presLayoutVars>
          <dgm:chMax val="0"/>
          <dgm:chPref val="0"/>
          <dgm:bulletEnabled val="1"/>
        </dgm:presLayoutVars>
      </dgm:prSet>
      <dgm:spPr/>
      <dgm:t>
        <a:bodyPr/>
        <a:lstStyle/>
        <a:p>
          <a:pPr rtl="1"/>
          <a:endParaRPr lang="fa-IR"/>
        </a:p>
      </dgm:t>
    </dgm:pt>
    <dgm:pt modelId="{5A6A8A06-C4DD-4B96-9E8C-ABA22F0E5E7D}" type="pres">
      <dgm:prSet presAssocID="{7BCD334B-0A8A-4D47-BEA2-285101852FA0}" presName="circ3" presStyleLbl="vennNode1" presStyleIdx="2" presStyleCnt="4" custLinFactNeighborX="-8033" custLinFactNeighborY="-6128"/>
      <dgm:spPr/>
      <dgm:t>
        <a:bodyPr/>
        <a:lstStyle/>
        <a:p>
          <a:endParaRPr lang="en-US"/>
        </a:p>
      </dgm:t>
    </dgm:pt>
    <dgm:pt modelId="{CE24BE6A-DEF4-4E96-AAC0-31232CF32DB7}" type="pres">
      <dgm:prSet presAssocID="{7BCD334B-0A8A-4D47-BEA2-285101852FA0}" presName="circ3Tx" presStyleLbl="revTx" presStyleIdx="0" presStyleCnt="0">
        <dgm:presLayoutVars>
          <dgm:chMax val="0"/>
          <dgm:chPref val="0"/>
          <dgm:bulletEnabled val="1"/>
        </dgm:presLayoutVars>
      </dgm:prSet>
      <dgm:spPr/>
      <dgm:t>
        <a:bodyPr/>
        <a:lstStyle/>
        <a:p>
          <a:endParaRPr lang="en-US"/>
        </a:p>
      </dgm:t>
    </dgm:pt>
    <dgm:pt modelId="{7C6B278C-7BC4-48BC-87FA-679682328B95}" type="pres">
      <dgm:prSet presAssocID="{B142B389-AE18-46E0-9B9B-720AF57D2A40}" presName="circ4" presStyleLbl="vennNode1" presStyleIdx="3" presStyleCnt="4" custLinFactNeighborX="-2876" custLinFactNeighborY="-992"/>
      <dgm:spPr/>
      <dgm:t>
        <a:bodyPr/>
        <a:lstStyle/>
        <a:p>
          <a:endParaRPr lang="en-US"/>
        </a:p>
      </dgm:t>
    </dgm:pt>
    <dgm:pt modelId="{42AAAE93-4354-4F57-906B-5F79520DC64A}" type="pres">
      <dgm:prSet presAssocID="{B142B389-AE18-46E0-9B9B-720AF57D2A40}" presName="circ4Tx" presStyleLbl="revTx" presStyleIdx="0" presStyleCnt="0">
        <dgm:presLayoutVars>
          <dgm:chMax val="0"/>
          <dgm:chPref val="0"/>
          <dgm:bulletEnabled val="1"/>
        </dgm:presLayoutVars>
      </dgm:prSet>
      <dgm:spPr/>
      <dgm:t>
        <a:bodyPr/>
        <a:lstStyle/>
        <a:p>
          <a:endParaRPr lang="en-US"/>
        </a:p>
      </dgm:t>
    </dgm:pt>
  </dgm:ptLst>
  <dgm:cxnLst>
    <dgm:cxn modelId="{04554DD6-7C14-426A-BFF7-D1197918CD37}" srcId="{37380311-1C54-44F8-AC88-D1E6FE371343}" destId="{9F9F0357-7265-4F2A-A44D-F72F48793D6A}" srcOrd="1" destOrd="0" parTransId="{DEF4A2BF-6DF7-4E94-B408-301FD142BA38}" sibTransId="{2FCF4953-49F9-459A-B03A-B57CB48B5929}"/>
    <dgm:cxn modelId="{514AC998-EF42-4EC5-B42C-E1574C5295BF}" type="presOf" srcId="{9F9F0357-7265-4F2A-A44D-F72F48793D6A}" destId="{6962532F-6AB8-462D-922F-23B161229A15}" srcOrd="1" destOrd="0" presId="urn:microsoft.com/office/officeart/2005/8/layout/venn1"/>
    <dgm:cxn modelId="{A8737AD6-9EEA-4F7C-B31F-28C23B0FF6A6}" type="presOf" srcId="{27119D31-CD32-45AF-B12E-C9E9B850AF2E}" destId="{DA1D8B02-D0AB-4CC9-859B-0A05E2C45ED1}" srcOrd="0" destOrd="0" presId="urn:microsoft.com/office/officeart/2005/8/layout/venn1"/>
    <dgm:cxn modelId="{1EAE24B0-05ED-4A5C-BCC3-860B354FC40E}" srcId="{37380311-1C54-44F8-AC88-D1E6FE371343}" destId="{27119D31-CD32-45AF-B12E-C9E9B850AF2E}" srcOrd="0" destOrd="0" parTransId="{F19A8B4E-46B2-4067-A61A-2F22A0EA2F61}" sibTransId="{260D1F9A-5EC4-48CA-A808-E23327D6BA5F}"/>
    <dgm:cxn modelId="{6CBF1F51-9DEC-4EFA-94DA-0975CB2EAAD8}" type="presOf" srcId="{7BCD334B-0A8A-4D47-BEA2-285101852FA0}" destId="{5A6A8A06-C4DD-4B96-9E8C-ABA22F0E5E7D}" srcOrd="0" destOrd="0" presId="urn:microsoft.com/office/officeart/2005/8/layout/venn1"/>
    <dgm:cxn modelId="{7434BAA9-5BB0-4DBC-A52A-3E57490EFFC0}" type="presOf" srcId="{27119D31-CD32-45AF-B12E-C9E9B850AF2E}" destId="{B8C0DC41-17D6-4C68-A41E-805C02431E9F}" srcOrd="1" destOrd="0" presId="urn:microsoft.com/office/officeart/2005/8/layout/venn1"/>
    <dgm:cxn modelId="{2E8254D4-288E-49AA-B27C-45A01A1C94E5}" type="presOf" srcId="{B142B389-AE18-46E0-9B9B-720AF57D2A40}" destId="{42AAAE93-4354-4F57-906B-5F79520DC64A}" srcOrd="1" destOrd="0" presId="urn:microsoft.com/office/officeart/2005/8/layout/venn1"/>
    <dgm:cxn modelId="{68784958-7384-40F1-AB32-F1CF1D7D95B3}" srcId="{37380311-1C54-44F8-AC88-D1E6FE371343}" destId="{B142B389-AE18-46E0-9B9B-720AF57D2A40}" srcOrd="3" destOrd="0" parTransId="{7B4767E6-36B8-440D-B15F-E5FB9CF1833C}" sibTransId="{08F8A391-3861-403A-9550-DD200506FF3D}"/>
    <dgm:cxn modelId="{44E770E8-C0D7-4537-82FE-79E5F88D5881}" type="presOf" srcId="{9F9F0357-7265-4F2A-A44D-F72F48793D6A}" destId="{19A38F1D-F4C5-4C65-9F22-15009DC103B1}" srcOrd="0" destOrd="0" presId="urn:microsoft.com/office/officeart/2005/8/layout/venn1"/>
    <dgm:cxn modelId="{D79D48A3-064F-4428-986E-F6B79EA1A744}" type="presOf" srcId="{7BCD334B-0A8A-4D47-BEA2-285101852FA0}" destId="{CE24BE6A-DEF4-4E96-AAC0-31232CF32DB7}" srcOrd="1" destOrd="0" presId="urn:microsoft.com/office/officeart/2005/8/layout/venn1"/>
    <dgm:cxn modelId="{C9F71197-1587-468C-BC33-F0181FB56DA8}" type="presOf" srcId="{37380311-1C54-44F8-AC88-D1E6FE371343}" destId="{C41FE23F-76E7-4114-AE17-24296D1447B9}" srcOrd="0" destOrd="0" presId="urn:microsoft.com/office/officeart/2005/8/layout/venn1"/>
    <dgm:cxn modelId="{08E02634-9491-47C6-A781-BE644463DA91}" type="presOf" srcId="{B142B389-AE18-46E0-9B9B-720AF57D2A40}" destId="{7C6B278C-7BC4-48BC-87FA-679682328B95}" srcOrd="0" destOrd="0" presId="urn:microsoft.com/office/officeart/2005/8/layout/venn1"/>
    <dgm:cxn modelId="{11B7B618-829A-4888-BDD5-3C7B20107387}" srcId="{37380311-1C54-44F8-AC88-D1E6FE371343}" destId="{7BCD334B-0A8A-4D47-BEA2-285101852FA0}" srcOrd="2" destOrd="0" parTransId="{1046F142-10F3-45D4-824B-8696E51AE74D}" sibTransId="{387376FF-AC8E-4C43-8125-2935AEDE3B7B}"/>
    <dgm:cxn modelId="{1FBC9C44-D8BB-4655-B005-D435D2C2F70B}" type="presParOf" srcId="{C41FE23F-76E7-4114-AE17-24296D1447B9}" destId="{DA1D8B02-D0AB-4CC9-859B-0A05E2C45ED1}" srcOrd="0" destOrd="0" presId="urn:microsoft.com/office/officeart/2005/8/layout/venn1"/>
    <dgm:cxn modelId="{5FBC40BD-AF29-4835-9006-A131E54E0610}" type="presParOf" srcId="{C41FE23F-76E7-4114-AE17-24296D1447B9}" destId="{B8C0DC41-17D6-4C68-A41E-805C02431E9F}" srcOrd="1" destOrd="0" presId="urn:microsoft.com/office/officeart/2005/8/layout/venn1"/>
    <dgm:cxn modelId="{3498D601-9A40-49C9-93BC-5937BECDF876}" type="presParOf" srcId="{C41FE23F-76E7-4114-AE17-24296D1447B9}" destId="{19A38F1D-F4C5-4C65-9F22-15009DC103B1}" srcOrd="2" destOrd="0" presId="urn:microsoft.com/office/officeart/2005/8/layout/venn1"/>
    <dgm:cxn modelId="{62B1AEBB-7A74-4CC5-A58B-7F031DDBA501}" type="presParOf" srcId="{C41FE23F-76E7-4114-AE17-24296D1447B9}" destId="{6962532F-6AB8-462D-922F-23B161229A15}" srcOrd="3" destOrd="0" presId="urn:microsoft.com/office/officeart/2005/8/layout/venn1"/>
    <dgm:cxn modelId="{DBC28317-1687-485F-B509-F02DC5B1F3C4}" type="presParOf" srcId="{C41FE23F-76E7-4114-AE17-24296D1447B9}" destId="{5A6A8A06-C4DD-4B96-9E8C-ABA22F0E5E7D}" srcOrd="4" destOrd="0" presId="urn:microsoft.com/office/officeart/2005/8/layout/venn1"/>
    <dgm:cxn modelId="{A0B22EF3-C346-4AFF-BA71-6824342BB36C}" type="presParOf" srcId="{C41FE23F-76E7-4114-AE17-24296D1447B9}" destId="{CE24BE6A-DEF4-4E96-AAC0-31232CF32DB7}" srcOrd="5" destOrd="0" presId="urn:microsoft.com/office/officeart/2005/8/layout/venn1"/>
    <dgm:cxn modelId="{EF8741A4-0883-4D94-8810-DFB731B71024}" type="presParOf" srcId="{C41FE23F-76E7-4114-AE17-24296D1447B9}" destId="{7C6B278C-7BC4-48BC-87FA-679682328B95}" srcOrd="6" destOrd="0" presId="urn:microsoft.com/office/officeart/2005/8/layout/venn1"/>
    <dgm:cxn modelId="{95C33325-1596-466B-AB83-1D58CCF20613}" type="presParOf" srcId="{C41FE23F-76E7-4114-AE17-24296D1447B9}" destId="{42AAAE93-4354-4F57-906B-5F79520DC64A}" srcOrd="7" destOrd="0" presId="urn:microsoft.com/office/officeart/2005/8/layout/venn1"/>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0C7995E-DCF2-42A4-9A3E-1CC78C5A9850}" type="doc">
      <dgm:prSet loTypeId="urn:microsoft.com/office/officeart/2005/8/layout/radial5" loCatId="cycle" qsTypeId="urn:microsoft.com/office/officeart/2005/8/quickstyle/simple1" qsCatId="simple" csTypeId="urn:microsoft.com/office/officeart/2005/8/colors/accent1_2" csCatId="accent1" phldr="1"/>
      <dgm:spPr/>
      <dgm:t>
        <a:bodyPr/>
        <a:lstStyle/>
        <a:p>
          <a:pPr rtl="1"/>
          <a:endParaRPr lang="fa-IR"/>
        </a:p>
      </dgm:t>
    </dgm:pt>
    <dgm:pt modelId="{F9A2868E-44B5-4ED7-8997-393BBD8210FC}">
      <dgm:prSet phldrT="[Text]" custT="1">
        <dgm:style>
          <a:lnRef idx="1">
            <a:schemeClr val="accent4"/>
          </a:lnRef>
          <a:fillRef idx="2">
            <a:schemeClr val="accent4"/>
          </a:fillRef>
          <a:effectRef idx="1">
            <a:schemeClr val="accent4"/>
          </a:effectRef>
          <a:fontRef idx="minor">
            <a:schemeClr val="dk1"/>
          </a:fontRef>
        </dgm:style>
      </dgm:prSet>
      <dgm:spPr>
        <a:solidFill>
          <a:schemeClr val="accent1">
            <a:lumMod val="40000"/>
            <a:lumOff val="60000"/>
          </a:schemeClr>
        </a:solidFill>
        <a:ln>
          <a:solidFill>
            <a:schemeClr val="tx1"/>
          </a:solidFill>
        </a:ln>
      </dgm:spPr>
      <dgm:t>
        <a:bodyPr/>
        <a:lstStyle/>
        <a:p>
          <a:pPr rtl="1"/>
          <a:r>
            <a:rPr lang="fa-IR" sz="1600" b="1" dirty="0" smtClean="0">
              <a:solidFill>
                <a:schemeClr val="tx1"/>
              </a:solidFill>
              <a:cs typeface="B Yagut" panose="00000400000000000000" pitchFamily="2" charset="-78"/>
            </a:rPr>
            <a:t>بیماری های دهان و دندان</a:t>
          </a:r>
          <a:endParaRPr lang="fa-IR" sz="1600" b="1" dirty="0">
            <a:solidFill>
              <a:schemeClr val="tx1"/>
            </a:solidFill>
            <a:cs typeface="B Yagut" panose="00000400000000000000" pitchFamily="2" charset="-78"/>
          </a:endParaRPr>
        </a:p>
      </dgm:t>
    </dgm:pt>
    <dgm:pt modelId="{612AB75F-DD56-4DCC-AECC-656BD08C24F4}" type="parTrans" cxnId="{9ABE18BB-86F0-43AD-80E4-8DEAD79BD2AB}">
      <dgm:prSet/>
      <dgm:spPr/>
      <dgm:t>
        <a:bodyPr/>
        <a:lstStyle/>
        <a:p>
          <a:pPr rtl="1"/>
          <a:endParaRPr lang="fa-IR"/>
        </a:p>
      </dgm:t>
    </dgm:pt>
    <dgm:pt modelId="{32BF3354-D6F0-49E7-9E9C-B912D894542F}" type="sibTrans" cxnId="{9ABE18BB-86F0-43AD-80E4-8DEAD79BD2AB}">
      <dgm:prSet/>
      <dgm:spPr/>
      <dgm:t>
        <a:bodyPr/>
        <a:lstStyle/>
        <a:p>
          <a:pPr rtl="1"/>
          <a:endParaRPr lang="fa-IR"/>
        </a:p>
      </dgm:t>
    </dgm:pt>
    <dgm:pt modelId="{0B895C58-3543-472D-8B1E-5F6EAFE64072}">
      <dgm:prSet phldrT="[Text]" custT="1">
        <dgm:style>
          <a:lnRef idx="1">
            <a:schemeClr val="accent4"/>
          </a:lnRef>
          <a:fillRef idx="2">
            <a:schemeClr val="accent4"/>
          </a:fillRef>
          <a:effectRef idx="1">
            <a:schemeClr val="accent4"/>
          </a:effectRef>
          <a:fontRef idx="minor">
            <a:schemeClr val="dk1"/>
          </a:fontRef>
        </dgm:style>
      </dgm:prSet>
      <dgm:spPr/>
      <dgm:t>
        <a:bodyPr/>
        <a:lstStyle/>
        <a:p>
          <a:pPr rtl="1"/>
          <a:r>
            <a:rPr lang="fa-IR" sz="1600" b="1" dirty="0" smtClean="0">
              <a:solidFill>
                <a:schemeClr val="tx1"/>
              </a:solidFill>
              <a:cs typeface="B Yagut" panose="00000400000000000000" pitchFamily="2" charset="-78"/>
            </a:rPr>
            <a:t>قلبی عروقی</a:t>
          </a:r>
          <a:endParaRPr lang="fa-IR" sz="1600" b="1" dirty="0">
            <a:solidFill>
              <a:schemeClr val="tx1"/>
            </a:solidFill>
            <a:cs typeface="B Yagut" panose="00000400000000000000" pitchFamily="2" charset="-78"/>
          </a:endParaRPr>
        </a:p>
      </dgm:t>
    </dgm:pt>
    <dgm:pt modelId="{1E4EA4EC-9265-49D1-A85B-319220F9F829}" type="parTrans" cxnId="{909D0CC6-3DC3-4C27-B480-FBB891297029}">
      <dgm:prSet custT="1">
        <dgm:style>
          <a:lnRef idx="1">
            <a:schemeClr val="accent4"/>
          </a:lnRef>
          <a:fillRef idx="2">
            <a:schemeClr val="accent4"/>
          </a:fillRef>
          <a:effectRef idx="1">
            <a:schemeClr val="accent4"/>
          </a:effectRef>
          <a:fontRef idx="minor">
            <a:schemeClr val="dk1"/>
          </a:fontRef>
        </dgm:style>
      </dgm:prSet>
      <dgm:spPr>
        <a:ln>
          <a:solidFill>
            <a:schemeClr val="tx1"/>
          </a:solidFill>
        </a:ln>
      </dgm:spPr>
      <dgm:t>
        <a:bodyPr/>
        <a:lstStyle/>
        <a:p>
          <a:pPr rtl="1"/>
          <a:endParaRPr lang="fa-IR" sz="1600" b="1">
            <a:solidFill>
              <a:schemeClr val="tx1"/>
            </a:solidFill>
            <a:cs typeface="B Yagut" panose="00000400000000000000" pitchFamily="2" charset="-78"/>
          </a:endParaRPr>
        </a:p>
      </dgm:t>
    </dgm:pt>
    <dgm:pt modelId="{A786E475-B59D-45E8-8715-BD31D7A20206}" type="sibTrans" cxnId="{909D0CC6-3DC3-4C27-B480-FBB891297029}">
      <dgm:prSet/>
      <dgm:spPr/>
      <dgm:t>
        <a:bodyPr/>
        <a:lstStyle/>
        <a:p>
          <a:pPr rtl="1"/>
          <a:endParaRPr lang="fa-IR"/>
        </a:p>
      </dgm:t>
    </dgm:pt>
    <dgm:pt modelId="{F3491844-F920-4935-A968-AB914F7DEEDD}">
      <dgm:prSet phldrT="[Text]" custT="1">
        <dgm:style>
          <a:lnRef idx="1">
            <a:schemeClr val="accent4"/>
          </a:lnRef>
          <a:fillRef idx="2">
            <a:schemeClr val="accent4"/>
          </a:fillRef>
          <a:effectRef idx="1">
            <a:schemeClr val="accent4"/>
          </a:effectRef>
          <a:fontRef idx="minor">
            <a:schemeClr val="dk1"/>
          </a:fontRef>
        </dgm:style>
      </dgm:prSet>
      <dgm:spPr/>
      <dgm:t>
        <a:bodyPr/>
        <a:lstStyle/>
        <a:p>
          <a:pPr rtl="1"/>
          <a:r>
            <a:rPr lang="fa-IR" sz="1600" b="1" dirty="0" smtClean="0">
              <a:solidFill>
                <a:schemeClr val="tx1"/>
              </a:solidFill>
              <a:cs typeface="B Yagut" panose="00000400000000000000" pitchFamily="2" charset="-78"/>
            </a:rPr>
            <a:t>دیابت</a:t>
          </a:r>
          <a:endParaRPr lang="fa-IR" sz="1600" b="1" dirty="0">
            <a:solidFill>
              <a:schemeClr val="tx1"/>
            </a:solidFill>
            <a:cs typeface="B Yagut" panose="00000400000000000000" pitchFamily="2" charset="-78"/>
          </a:endParaRPr>
        </a:p>
      </dgm:t>
    </dgm:pt>
    <dgm:pt modelId="{299D158E-DE81-48A7-A1F9-8A7FDAAC6D68}" type="parTrans" cxnId="{54C3D7C3-A081-4EC6-AD19-F4990670ED26}">
      <dgm:prSet custT="1">
        <dgm:style>
          <a:lnRef idx="1">
            <a:schemeClr val="accent4"/>
          </a:lnRef>
          <a:fillRef idx="2">
            <a:schemeClr val="accent4"/>
          </a:fillRef>
          <a:effectRef idx="1">
            <a:schemeClr val="accent4"/>
          </a:effectRef>
          <a:fontRef idx="minor">
            <a:schemeClr val="dk1"/>
          </a:fontRef>
        </dgm:style>
      </dgm:prSet>
      <dgm:spPr>
        <a:ln>
          <a:solidFill>
            <a:schemeClr val="tx1"/>
          </a:solidFill>
        </a:ln>
      </dgm:spPr>
      <dgm:t>
        <a:bodyPr/>
        <a:lstStyle/>
        <a:p>
          <a:pPr rtl="1"/>
          <a:endParaRPr lang="fa-IR" sz="1600" b="1" dirty="0">
            <a:solidFill>
              <a:schemeClr val="tx1"/>
            </a:solidFill>
            <a:cs typeface="B Yagut" panose="00000400000000000000" pitchFamily="2" charset="-78"/>
          </a:endParaRPr>
        </a:p>
      </dgm:t>
    </dgm:pt>
    <dgm:pt modelId="{4F65967D-2454-49CF-8BDF-BF5EE3AF649D}" type="sibTrans" cxnId="{54C3D7C3-A081-4EC6-AD19-F4990670ED26}">
      <dgm:prSet/>
      <dgm:spPr/>
      <dgm:t>
        <a:bodyPr/>
        <a:lstStyle/>
        <a:p>
          <a:pPr rtl="1"/>
          <a:endParaRPr lang="fa-IR"/>
        </a:p>
      </dgm:t>
    </dgm:pt>
    <dgm:pt modelId="{E4A826C9-A6DF-4995-B6B8-12E7D1FFB44E}">
      <dgm:prSet phldrT="[Text]" custT="1">
        <dgm:style>
          <a:lnRef idx="1">
            <a:schemeClr val="accent4"/>
          </a:lnRef>
          <a:fillRef idx="2">
            <a:schemeClr val="accent4"/>
          </a:fillRef>
          <a:effectRef idx="1">
            <a:schemeClr val="accent4"/>
          </a:effectRef>
          <a:fontRef idx="minor">
            <a:schemeClr val="dk1"/>
          </a:fontRef>
        </dgm:style>
      </dgm:prSet>
      <dgm:spPr/>
      <dgm:t>
        <a:bodyPr/>
        <a:lstStyle/>
        <a:p>
          <a:pPr rtl="1"/>
          <a:r>
            <a:rPr lang="fa-IR" sz="1600" b="1" dirty="0" smtClean="0">
              <a:solidFill>
                <a:schemeClr val="tx1"/>
              </a:solidFill>
              <a:cs typeface="B Yagut" panose="00000400000000000000" pitchFamily="2" charset="-78"/>
            </a:rPr>
            <a:t>عوارض پوستی</a:t>
          </a:r>
          <a:endParaRPr lang="fa-IR" sz="1600" b="1" dirty="0">
            <a:solidFill>
              <a:schemeClr val="tx1"/>
            </a:solidFill>
            <a:cs typeface="B Yagut" panose="00000400000000000000" pitchFamily="2" charset="-78"/>
          </a:endParaRPr>
        </a:p>
      </dgm:t>
    </dgm:pt>
    <dgm:pt modelId="{2525A37D-D524-4E84-8E4F-F56ADE40F74E}" type="parTrans" cxnId="{A8B92198-6FEB-4C2F-A841-0D4D99A44F89}">
      <dgm:prSet custT="1">
        <dgm:style>
          <a:lnRef idx="1">
            <a:schemeClr val="accent4"/>
          </a:lnRef>
          <a:fillRef idx="2">
            <a:schemeClr val="accent4"/>
          </a:fillRef>
          <a:effectRef idx="1">
            <a:schemeClr val="accent4"/>
          </a:effectRef>
          <a:fontRef idx="minor">
            <a:schemeClr val="dk1"/>
          </a:fontRef>
        </dgm:style>
      </dgm:prSet>
      <dgm:spPr>
        <a:ln>
          <a:solidFill>
            <a:schemeClr val="tx1"/>
          </a:solidFill>
        </a:ln>
      </dgm:spPr>
      <dgm:t>
        <a:bodyPr/>
        <a:lstStyle/>
        <a:p>
          <a:pPr rtl="1"/>
          <a:endParaRPr lang="fa-IR" sz="1600" b="1">
            <a:solidFill>
              <a:schemeClr val="tx1"/>
            </a:solidFill>
            <a:cs typeface="B Yagut" panose="00000400000000000000" pitchFamily="2" charset="-78"/>
          </a:endParaRPr>
        </a:p>
      </dgm:t>
    </dgm:pt>
    <dgm:pt modelId="{3A2D0F83-D678-435B-82EE-55B92334AAB6}" type="sibTrans" cxnId="{A8B92198-6FEB-4C2F-A841-0D4D99A44F89}">
      <dgm:prSet/>
      <dgm:spPr/>
      <dgm:t>
        <a:bodyPr/>
        <a:lstStyle/>
        <a:p>
          <a:pPr rtl="1"/>
          <a:endParaRPr lang="fa-IR"/>
        </a:p>
      </dgm:t>
    </dgm:pt>
    <dgm:pt modelId="{A23C4E94-0269-4D54-B9C4-11C75D77A3E2}">
      <dgm:prSet phldrT="[Text]" custT="1">
        <dgm:style>
          <a:lnRef idx="1">
            <a:schemeClr val="accent4"/>
          </a:lnRef>
          <a:fillRef idx="2">
            <a:schemeClr val="accent4"/>
          </a:fillRef>
          <a:effectRef idx="1">
            <a:schemeClr val="accent4"/>
          </a:effectRef>
          <a:fontRef idx="minor">
            <a:schemeClr val="dk1"/>
          </a:fontRef>
        </dgm:style>
      </dgm:prSet>
      <dgm:spPr/>
      <dgm:t>
        <a:bodyPr/>
        <a:lstStyle/>
        <a:p>
          <a:pPr rtl="1"/>
          <a:r>
            <a:rPr lang="fa-IR" sz="1600" b="1" dirty="0" smtClean="0">
              <a:solidFill>
                <a:schemeClr val="tx1"/>
              </a:solidFill>
              <a:cs typeface="B Yagut" panose="00000400000000000000" pitchFamily="2" charset="-78"/>
            </a:rPr>
            <a:t>سکته مغزی و قلبی</a:t>
          </a:r>
          <a:endParaRPr lang="fa-IR" sz="1600" b="1" dirty="0">
            <a:solidFill>
              <a:schemeClr val="tx1"/>
            </a:solidFill>
            <a:cs typeface="B Yagut" panose="00000400000000000000" pitchFamily="2" charset="-78"/>
          </a:endParaRPr>
        </a:p>
      </dgm:t>
    </dgm:pt>
    <dgm:pt modelId="{9942BC1D-B876-48CA-A1CE-FB80361A8867}" type="parTrans" cxnId="{D6BBA537-B512-49FC-9211-57629B893AB5}">
      <dgm:prSet custT="1">
        <dgm:style>
          <a:lnRef idx="1">
            <a:schemeClr val="accent4"/>
          </a:lnRef>
          <a:fillRef idx="2">
            <a:schemeClr val="accent4"/>
          </a:fillRef>
          <a:effectRef idx="1">
            <a:schemeClr val="accent4"/>
          </a:effectRef>
          <a:fontRef idx="minor">
            <a:schemeClr val="dk1"/>
          </a:fontRef>
        </dgm:style>
      </dgm:prSet>
      <dgm:spPr>
        <a:ln>
          <a:solidFill>
            <a:schemeClr val="tx1"/>
          </a:solidFill>
        </a:ln>
      </dgm:spPr>
      <dgm:t>
        <a:bodyPr/>
        <a:lstStyle/>
        <a:p>
          <a:pPr rtl="1"/>
          <a:endParaRPr lang="fa-IR" sz="1600" b="1" dirty="0">
            <a:solidFill>
              <a:schemeClr val="tx1"/>
            </a:solidFill>
            <a:cs typeface="B Yagut" panose="00000400000000000000" pitchFamily="2" charset="-78"/>
          </a:endParaRPr>
        </a:p>
      </dgm:t>
    </dgm:pt>
    <dgm:pt modelId="{60F89C77-214D-4373-8BD8-3E093FC7372D}" type="sibTrans" cxnId="{D6BBA537-B512-49FC-9211-57629B893AB5}">
      <dgm:prSet/>
      <dgm:spPr/>
      <dgm:t>
        <a:bodyPr/>
        <a:lstStyle/>
        <a:p>
          <a:pPr rtl="1"/>
          <a:endParaRPr lang="fa-IR"/>
        </a:p>
      </dgm:t>
    </dgm:pt>
    <dgm:pt modelId="{C6B25440-682A-473E-8D98-ADC0939A2CDA}">
      <dgm:prSet custT="1">
        <dgm:style>
          <a:lnRef idx="1">
            <a:schemeClr val="accent4"/>
          </a:lnRef>
          <a:fillRef idx="2">
            <a:schemeClr val="accent4"/>
          </a:fillRef>
          <a:effectRef idx="1">
            <a:schemeClr val="accent4"/>
          </a:effectRef>
          <a:fontRef idx="minor">
            <a:schemeClr val="dk1"/>
          </a:fontRef>
        </dgm:style>
      </dgm:prSet>
      <dgm:spPr/>
      <dgm:t>
        <a:bodyPr/>
        <a:lstStyle/>
        <a:p>
          <a:pPr rtl="1"/>
          <a:r>
            <a:rPr lang="fa-IR" sz="1600" b="1" dirty="0" smtClean="0">
              <a:solidFill>
                <a:schemeClr val="tx1"/>
              </a:solidFill>
              <a:cs typeface="B Yagut" panose="00000400000000000000" pitchFamily="2" charset="-78"/>
            </a:rPr>
            <a:t>عوارض تنفسی</a:t>
          </a:r>
          <a:endParaRPr lang="fa-IR" sz="1600" b="1" dirty="0">
            <a:solidFill>
              <a:schemeClr val="tx1"/>
            </a:solidFill>
            <a:cs typeface="B Yagut" panose="00000400000000000000" pitchFamily="2" charset="-78"/>
          </a:endParaRPr>
        </a:p>
      </dgm:t>
    </dgm:pt>
    <dgm:pt modelId="{B893CA04-ACFB-43B3-ABD9-069D682F3629}" type="parTrans" cxnId="{39A88A06-9C36-4A4D-A0A3-CADE104BA0B3}">
      <dgm:prSet>
        <dgm:style>
          <a:lnRef idx="1">
            <a:schemeClr val="accent4"/>
          </a:lnRef>
          <a:fillRef idx="2">
            <a:schemeClr val="accent4"/>
          </a:fillRef>
          <a:effectRef idx="1">
            <a:schemeClr val="accent4"/>
          </a:effectRef>
          <a:fontRef idx="minor">
            <a:schemeClr val="dk1"/>
          </a:fontRef>
        </dgm:style>
      </dgm:prSet>
      <dgm:spPr>
        <a:ln>
          <a:solidFill>
            <a:schemeClr val="tx1"/>
          </a:solidFill>
        </a:ln>
      </dgm:spPr>
      <dgm:t>
        <a:bodyPr/>
        <a:lstStyle/>
        <a:p>
          <a:pPr rtl="1"/>
          <a:endParaRPr lang="fa-IR"/>
        </a:p>
      </dgm:t>
    </dgm:pt>
    <dgm:pt modelId="{BED1ED7A-99D7-4B7C-BB2E-8D9FE9F670F9}" type="sibTrans" cxnId="{39A88A06-9C36-4A4D-A0A3-CADE104BA0B3}">
      <dgm:prSet/>
      <dgm:spPr/>
      <dgm:t>
        <a:bodyPr/>
        <a:lstStyle/>
        <a:p>
          <a:pPr rtl="1"/>
          <a:endParaRPr lang="fa-IR"/>
        </a:p>
      </dgm:t>
    </dgm:pt>
    <dgm:pt modelId="{6205C9AE-C9C0-4136-81F6-414F6E3FAA17}" type="pres">
      <dgm:prSet presAssocID="{50C7995E-DCF2-42A4-9A3E-1CC78C5A9850}" presName="Name0" presStyleCnt="0">
        <dgm:presLayoutVars>
          <dgm:chMax val="1"/>
          <dgm:dir/>
          <dgm:animLvl val="ctr"/>
          <dgm:resizeHandles val="exact"/>
        </dgm:presLayoutVars>
      </dgm:prSet>
      <dgm:spPr/>
      <dgm:t>
        <a:bodyPr/>
        <a:lstStyle/>
        <a:p>
          <a:pPr rtl="1"/>
          <a:endParaRPr lang="fa-IR"/>
        </a:p>
      </dgm:t>
    </dgm:pt>
    <dgm:pt modelId="{41B5A5C7-14E9-46DF-9AA9-B0328A5222EB}" type="pres">
      <dgm:prSet presAssocID="{F9A2868E-44B5-4ED7-8997-393BBD8210FC}" presName="centerShape" presStyleLbl="node0" presStyleIdx="0" presStyleCnt="1" custLinFactNeighborX="2392" custLinFactNeighborY="-683"/>
      <dgm:spPr/>
      <dgm:t>
        <a:bodyPr/>
        <a:lstStyle/>
        <a:p>
          <a:pPr rtl="1"/>
          <a:endParaRPr lang="fa-IR"/>
        </a:p>
      </dgm:t>
    </dgm:pt>
    <dgm:pt modelId="{5692EC39-AD2A-42EC-87A8-70745A55FE56}" type="pres">
      <dgm:prSet presAssocID="{1E4EA4EC-9265-49D1-A85B-319220F9F829}" presName="parTrans" presStyleLbl="sibTrans2D1" presStyleIdx="0" presStyleCnt="5" custScaleX="133331" custScaleY="71875"/>
      <dgm:spPr>
        <a:prstGeom prst="leftArrow">
          <a:avLst/>
        </a:prstGeom>
      </dgm:spPr>
      <dgm:t>
        <a:bodyPr/>
        <a:lstStyle/>
        <a:p>
          <a:pPr rtl="1"/>
          <a:endParaRPr lang="fa-IR"/>
        </a:p>
      </dgm:t>
    </dgm:pt>
    <dgm:pt modelId="{9F8F164B-0069-42D2-820A-C7292E00F953}" type="pres">
      <dgm:prSet presAssocID="{1E4EA4EC-9265-49D1-A85B-319220F9F829}" presName="connectorText" presStyleLbl="sibTrans2D1" presStyleIdx="0" presStyleCnt="5"/>
      <dgm:spPr/>
      <dgm:t>
        <a:bodyPr/>
        <a:lstStyle/>
        <a:p>
          <a:pPr rtl="1"/>
          <a:endParaRPr lang="fa-IR"/>
        </a:p>
      </dgm:t>
    </dgm:pt>
    <dgm:pt modelId="{FAFADF52-A32E-42A7-AE17-C20166B6B51F}" type="pres">
      <dgm:prSet presAssocID="{0B895C58-3543-472D-8B1E-5F6EAFE64072}" presName="node" presStyleLbl="node1" presStyleIdx="0" presStyleCnt="5">
        <dgm:presLayoutVars>
          <dgm:bulletEnabled val="1"/>
        </dgm:presLayoutVars>
      </dgm:prSet>
      <dgm:spPr/>
      <dgm:t>
        <a:bodyPr/>
        <a:lstStyle/>
        <a:p>
          <a:pPr rtl="1"/>
          <a:endParaRPr lang="fa-IR"/>
        </a:p>
      </dgm:t>
    </dgm:pt>
    <dgm:pt modelId="{3C428DA0-C9A5-4741-BF61-A14EAE2666E9}" type="pres">
      <dgm:prSet presAssocID="{299D158E-DE81-48A7-A1F9-8A7FDAAC6D68}" presName="parTrans" presStyleLbl="sibTrans2D1" presStyleIdx="1" presStyleCnt="5" custScaleX="130173" custScaleY="75782"/>
      <dgm:spPr>
        <a:prstGeom prst="leftRightArrow">
          <a:avLst/>
        </a:prstGeom>
      </dgm:spPr>
      <dgm:t>
        <a:bodyPr/>
        <a:lstStyle/>
        <a:p>
          <a:pPr rtl="1"/>
          <a:endParaRPr lang="fa-IR"/>
        </a:p>
      </dgm:t>
    </dgm:pt>
    <dgm:pt modelId="{48C3DC59-AB75-477B-BBB3-97AA0D39B3B0}" type="pres">
      <dgm:prSet presAssocID="{299D158E-DE81-48A7-A1F9-8A7FDAAC6D68}" presName="connectorText" presStyleLbl="sibTrans2D1" presStyleIdx="1" presStyleCnt="5"/>
      <dgm:spPr/>
      <dgm:t>
        <a:bodyPr/>
        <a:lstStyle/>
        <a:p>
          <a:pPr rtl="1"/>
          <a:endParaRPr lang="fa-IR"/>
        </a:p>
      </dgm:t>
    </dgm:pt>
    <dgm:pt modelId="{B5E0CFB3-94E8-40F7-AAC2-12C15E91D5BC}" type="pres">
      <dgm:prSet presAssocID="{F3491844-F920-4935-A968-AB914F7DEEDD}" presName="node" presStyleLbl="node1" presStyleIdx="1" presStyleCnt="5" custRadScaleRad="113980" custRadScaleInc="3054">
        <dgm:presLayoutVars>
          <dgm:bulletEnabled val="1"/>
        </dgm:presLayoutVars>
      </dgm:prSet>
      <dgm:spPr/>
      <dgm:t>
        <a:bodyPr/>
        <a:lstStyle/>
        <a:p>
          <a:pPr rtl="1"/>
          <a:endParaRPr lang="fa-IR"/>
        </a:p>
      </dgm:t>
    </dgm:pt>
    <dgm:pt modelId="{262CD6D3-3759-4C91-8EB5-D589B1386C01}" type="pres">
      <dgm:prSet presAssocID="{B893CA04-ACFB-43B3-ABD9-069D682F3629}" presName="parTrans" presStyleLbl="sibTrans2D1" presStyleIdx="2" presStyleCnt="5" custScaleX="178290" custScaleY="75026"/>
      <dgm:spPr>
        <a:prstGeom prst="leftArrow">
          <a:avLst/>
        </a:prstGeom>
      </dgm:spPr>
      <dgm:t>
        <a:bodyPr/>
        <a:lstStyle/>
        <a:p>
          <a:pPr rtl="1"/>
          <a:endParaRPr lang="fa-IR"/>
        </a:p>
      </dgm:t>
    </dgm:pt>
    <dgm:pt modelId="{B724CDDB-05EA-43AB-9723-3E07952394C2}" type="pres">
      <dgm:prSet presAssocID="{B893CA04-ACFB-43B3-ABD9-069D682F3629}" presName="connectorText" presStyleLbl="sibTrans2D1" presStyleIdx="2" presStyleCnt="5"/>
      <dgm:spPr/>
      <dgm:t>
        <a:bodyPr/>
        <a:lstStyle/>
        <a:p>
          <a:pPr rtl="1"/>
          <a:endParaRPr lang="fa-IR"/>
        </a:p>
      </dgm:t>
    </dgm:pt>
    <dgm:pt modelId="{6572F693-985C-4A99-951D-9EEFC74DE628}" type="pres">
      <dgm:prSet presAssocID="{C6B25440-682A-473E-8D98-ADC0939A2CDA}" presName="node" presStyleLbl="node1" presStyleIdx="2" presStyleCnt="5">
        <dgm:presLayoutVars>
          <dgm:bulletEnabled val="1"/>
        </dgm:presLayoutVars>
      </dgm:prSet>
      <dgm:spPr/>
      <dgm:t>
        <a:bodyPr/>
        <a:lstStyle/>
        <a:p>
          <a:pPr rtl="1"/>
          <a:endParaRPr lang="fa-IR"/>
        </a:p>
      </dgm:t>
    </dgm:pt>
    <dgm:pt modelId="{3B6C8872-5C00-4B2D-B578-C6FDCC4A793D}" type="pres">
      <dgm:prSet presAssocID="{2525A37D-D524-4E84-8E4F-F56ADE40F74E}" presName="parTrans" presStyleLbl="sibTrans2D1" presStyleIdx="3" presStyleCnt="5" custAng="10609312" custScaleX="137190" custScaleY="75434" custLinFactNeighborX="-6002" custLinFactNeighborY="8066"/>
      <dgm:spPr>
        <a:prstGeom prst="rightArrow">
          <a:avLst/>
        </a:prstGeom>
      </dgm:spPr>
      <dgm:t>
        <a:bodyPr/>
        <a:lstStyle/>
        <a:p>
          <a:pPr rtl="1"/>
          <a:endParaRPr lang="fa-IR"/>
        </a:p>
      </dgm:t>
    </dgm:pt>
    <dgm:pt modelId="{7C9E7B37-FA13-4052-86C6-64B09C0B0D5A}" type="pres">
      <dgm:prSet presAssocID="{2525A37D-D524-4E84-8E4F-F56ADE40F74E}" presName="connectorText" presStyleLbl="sibTrans2D1" presStyleIdx="3" presStyleCnt="5"/>
      <dgm:spPr/>
      <dgm:t>
        <a:bodyPr/>
        <a:lstStyle/>
        <a:p>
          <a:pPr rtl="1"/>
          <a:endParaRPr lang="fa-IR"/>
        </a:p>
      </dgm:t>
    </dgm:pt>
    <dgm:pt modelId="{0F3AD6E2-C306-47B6-A9D5-3219C4F536B5}" type="pres">
      <dgm:prSet presAssocID="{E4A826C9-A6DF-4995-B6B8-12E7D1FFB44E}" presName="node" presStyleLbl="node1" presStyleIdx="3" presStyleCnt="5" custRadScaleRad="113575" custRadScaleInc="2767">
        <dgm:presLayoutVars>
          <dgm:bulletEnabled val="1"/>
        </dgm:presLayoutVars>
      </dgm:prSet>
      <dgm:spPr/>
      <dgm:t>
        <a:bodyPr/>
        <a:lstStyle/>
        <a:p>
          <a:pPr rtl="1"/>
          <a:endParaRPr lang="fa-IR"/>
        </a:p>
      </dgm:t>
    </dgm:pt>
    <dgm:pt modelId="{7B0A0E08-A7E8-4C88-9779-712BB62CB1D8}" type="pres">
      <dgm:prSet presAssocID="{9942BC1D-B876-48CA-A1CE-FB80361A8867}" presName="parTrans" presStyleLbl="sibTrans2D1" presStyleIdx="4" presStyleCnt="5" custScaleX="130696" custScaleY="82220" custLinFactNeighborX="-10691" custLinFactNeighborY="-2994"/>
      <dgm:spPr>
        <a:prstGeom prst="leftArrow">
          <a:avLst/>
        </a:prstGeom>
      </dgm:spPr>
      <dgm:t>
        <a:bodyPr/>
        <a:lstStyle/>
        <a:p>
          <a:pPr rtl="1"/>
          <a:endParaRPr lang="fa-IR"/>
        </a:p>
      </dgm:t>
    </dgm:pt>
    <dgm:pt modelId="{E625F16B-769E-412D-9B4D-1FE32981A53F}" type="pres">
      <dgm:prSet presAssocID="{9942BC1D-B876-48CA-A1CE-FB80361A8867}" presName="connectorText" presStyleLbl="sibTrans2D1" presStyleIdx="4" presStyleCnt="5"/>
      <dgm:spPr/>
      <dgm:t>
        <a:bodyPr/>
        <a:lstStyle/>
        <a:p>
          <a:pPr rtl="1"/>
          <a:endParaRPr lang="fa-IR"/>
        </a:p>
      </dgm:t>
    </dgm:pt>
    <dgm:pt modelId="{2F1EE7B4-75E6-4D01-8256-D7A392913640}" type="pres">
      <dgm:prSet presAssocID="{A23C4E94-0269-4D54-B9C4-11C75D77A3E2}" presName="node" presStyleLbl="node1" presStyleIdx="4" presStyleCnt="5" custRadScaleRad="107718" custRadScaleInc="-12061">
        <dgm:presLayoutVars>
          <dgm:bulletEnabled val="1"/>
        </dgm:presLayoutVars>
      </dgm:prSet>
      <dgm:spPr/>
      <dgm:t>
        <a:bodyPr/>
        <a:lstStyle/>
        <a:p>
          <a:pPr rtl="1"/>
          <a:endParaRPr lang="fa-IR"/>
        </a:p>
      </dgm:t>
    </dgm:pt>
  </dgm:ptLst>
  <dgm:cxnLst>
    <dgm:cxn modelId="{C32D7BFA-4ECC-4EDD-B10F-3C45A70EFA3B}" type="presOf" srcId="{9942BC1D-B876-48CA-A1CE-FB80361A8867}" destId="{E625F16B-769E-412D-9B4D-1FE32981A53F}" srcOrd="1" destOrd="0" presId="urn:microsoft.com/office/officeart/2005/8/layout/radial5"/>
    <dgm:cxn modelId="{54C3D7C3-A081-4EC6-AD19-F4990670ED26}" srcId="{F9A2868E-44B5-4ED7-8997-393BBD8210FC}" destId="{F3491844-F920-4935-A968-AB914F7DEEDD}" srcOrd="1" destOrd="0" parTransId="{299D158E-DE81-48A7-A1F9-8A7FDAAC6D68}" sibTransId="{4F65967D-2454-49CF-8BDF-BF5EE3AF649D}"/>
    <dgm:cxn modelId="{9FE25548-FB72-4189-8E57-8869E30817D6}" type="presOf" srcId="{B893CA04-ACFB-43B3-ABD9-069D682F3629}" destId="{262CD6D3-3759-4C91-8EB5-D589B1386C01}" srcOrd="0" destOrd="0" presId="urn:microsoft.com/office/officeart/2005/8/layout/radial5"/>
    <dgm:cxn modelId="{D6BBA537-B512-49FC-9211-57629B893AB5}" srcId="{F9A2868E-44B5-4ED7-8997-393BBD8210FC}" destId="{A23C4E94-0269-4D54-B9C4-11C75D77A3E2}" srcOrd="4" destOrd="0" parTransId="{9942BC1D-B876-48CA-A1CE-FB80361A8867}" sibTransId="{60F89C77-214D-4373-8BD8-3E093FC7372D}"/>
    <dgm:cxn modelId="{40242A1E-4F83-4AA9-9A6A-F31ACEADFD55}" type="presOf" srcId="{0B895C58-3543-472D-8B1E-5F6EAFE64072}" destId="{FAFADF52-A32E-42A7-AE17-C20166B6B51F}" srcOrd="0" destOrd="0" presId="urn:microsoft.com/office/officeart/2005/8/layout/radial5"/>
    <dgm:cxn modelId="{82AEED36-CCF0-4AEE-A323-AED98DCB8397}" type="presOf" srcId="{A23C4E94-0269-4D54-B9C4-11C75D77A3E2}" destId="{2F1EE7B4-75E6-4D01-8256-D7A392913640}" srcOrd="0" destOrd="0" presId="urn:microsoft.com/office/officeart/2005/8/layout/radial5"/>
    <dgm:cxn modelId="{9ABE18BB-86F0-43AD-80E4-8DEAD79BD2AB}" srcId="{50C7995E-DCF2-42A4-9A3E-1CC78C5A9850}" destId="{F9A2868E-44B5-4ED7-8997-393BBD8210FC}" srcOrd="0" destOrd="0" parTransId="{612AB75F-DD56-4DCC-AECC-656BD08C24F4}" sibTransId="{32BF3354-D6F0-49E7-9E9C-B912D894542F}"/>
    <dgm:cxn modelId="{E971EBAE-D6C0-4125-B0CD-39CB3996B206}" type="presOf" srcId="{2525A37D-D524-4E84-8E4F-F56ADE40F74E}" destId="{3B6C8872-5C00-4B2D-B578-C6FDCC4A793D}" srcOrd="0" destOrd="0" presId="urn:microsoft.com/office/officeart/2005/8/layout/radial5"/>
    <dgm:cxn modelId="{9DB92F40-5CFE-461A-88F6-C9D87F9BA966}" type="presOf" srcId="{299D158E-DE81-48A7-A1F9-8A7FDAAC6D68}" destId="{3C428DA0-C9A5-4741-BF61-A14EAE2666E9}" srcOrd="0" destOrd="0" presId="urn:microsoft.com/office/officeart/2005/8/layout/radial5"/>
    <dgm:cxn modelId="{CD14D211-9E9E-480C-A300-754DF4E5B554}" type="presOf" srcId="{9942BC1D-B876-48CA-A1CE-FB80361A8867}" destId="{7B0A0E08-A7E8-4C88-9779-712BB62CB1D8}" srcOrd="0" destOrd="0" presId="urn:microsoft.com/office/officeart/2005/8/layout/radial5"/>
    <dgm:cxn modelId="{0A03ECA8-1456-433D-84E1-833F3DE26A8B}" type="presOf" srcId="{E4A826C9-A6DF-4995-B6B8-12E7D1FFB44E}" destId="{0F3AD6E2-C306-47B6-A9D5-3219C4F536B5}" srcOrd="0" destOrd="0" presId="urn:microsoft.com/office/officeart/2005/8/layout/radial5"/>
    <dgm:cxn modelId="{7735F2FB-84C3-4AEB-89E1-2EC70AD3A794}" type="presOf" srcId="{C6B25440-682A-473E-8D98-ADC0939A2CDA}" destId="{6572F693-985C-4A99-951D-9EEFC74DE628}" srcOrd="0" destOrd="0" presId="urn:microsoft.com/office/officeart/2005/8/layout/radial5"/>
    <dgm:cxn modelId="{0BC8A191-A318-47DD-BC35-F149B5D4FA67}" type="presOf" srcId="{2525A37D-D524-4E84-8E4F-F56ADE40F74E}" destId="{7C9E7B37-FA13-4052-86C6-64B09C0B0D5A}" srcOrd="1" destOrd="0" presId="urn:microsoft.com/office/officeart/2005/8/layout/radial5"/>
    <dgm:cxn modelId="{DCC50BA0-5F3D-43A6-B71D-07C8D9250397}" type="presOf" srcId="{F9A2868E-44B5-4ED7-8997-393BBD8210FC}" destId="{41B5A5C7-14E9-46DF-9AA9-B0328A5222EB}" srcOrd="0" destOrd="0" presId="urn:microsoft.com/office/officeart/2005/8/layout/radial5"/>
    <dgm:cxn modelId="{F68FC868-91E0-415C-82FF-382A8D543643}" type="presOf" srcId="{1E4EA4EC-9265-49D1-A85B-319220F9F829}" destId="{9F8F164B-0069-42D2-820A-C7292E00F953}" srcOrd="1" destOrd="0" presId="urn:microsoft.com/office/officeart/2005/8/layout/radial5"/>
    <dgm:cxn modelId="{83BEC921-FF7D-4F0C-87AB-1AD493C49C8E}" type="presOf" srcId="{F3491844-F920-4935-A968-AB914F7DEEDD}" destId="{B5E0CFB3-94E8-40F7-AAC2-12C15E91D5BC}" srcOrd="0" destOrd="0" presId="urn:microsoft.com/office/officeart/2005/8/layout/radial5"/>
    <dgm:cxn modelId="{39A88A06-9C36-4A4D-A0A3-CADE104BA0B3}" srcId="{F9A2868E-44B5-4ED7-8997-393BBD8210FC}" destId="{C6B25440-682A-473E-8D98-ADC0939A2CDA}" srcOrd="2" destOrd="0" parTransId="{B893CA04-ACFB-43B3-ABD9-069D682F3629}" sibTransId="{BED1ED7A-99D7-4B7C-BB2E-8D9FE9F670F9}"/>
    <dgm:cxn modelId="{1983F36D-F715-44BE-81B1-CBC4B0B9ADEE}" type="presOf" srcId="{B893CA04-ACFB-43B3-ABD9-069D682F3629}" destId="{B724CDDB-05EA-43AB-9723-3E07952394C2}" srcOrd="1" destOrd="0" presId="urn:microsoft.com/office/officeart/2005/8/layout/radial5"/>
    <dgm:cxn modelId="{AC096AD2-DE56-4BE9-8265-A8D777149C6B}" type="presOf" srcId="{299D158E-DE81-48A7-A1F9-8A7FDAAC6D68}" destId="{48C3DC59-AB75-477B-BBB3-97AA0D39B3B0}" srcOrd="1" destOrd="0" presId="urn:microsoft.com/office/officeart/2005/8/layout/radial5"/>
    <dgm:cxn modelId="{37D141C7-2BDD-4E77-9619-E024831B2283}" type="presOf" srcId="{50C7995E-DCF2-42A4-9A3E-1CC78C5A9850}" destId="{6205C9AE-C9C0-4136-81F6-414F6E3FAA17}" srcOrd="0" destOrd="0" presId="urn:microsoft.com/office/officeart/2005/8/layout/radial5"/>
    <dgm:cxn modelId="{89385A8F-DA07-44E1-847D-C6D15DD5CF7B}" type="presOf" srcId="{1E4EA4EC-9265-49D1-A85B-319220F9F829}" destId="{5692EC39-AD2A-42EC-87A8-70745A55FE56}" srcOrd="0" destOrd="0" presId="urn:microsoft.com/office/officeart/2005/8/layout/radial5"/>
    <dgm:cxn modelId="{909D0CC6-3DC3-4C27-B480-FBB891297029}" srcId="{F9A2868E-44B5-4ED7-8997-393BBD8210FC}" destId="{0B895C58-3543-472D-8B1E-5F6EAFE64072}" srcOrd="0" destOrd="0" parTransId="{1E4EA4EC-9265-49D1-A85B-319220F9F829}" sibTransId="{A786E475-B59D-45E8-8715-BD31D7A20206}"/>
    <dgm:cxn modelId="{A8B92198-6FEB-4C2F-A841-0D4D99A44F89}" srcId="{F9A2868E-44B5-4ED7-8997-393BBD8210FC}" destId="{E4A826C9-A6DF-4995-B6B8-12E7D1FFB44E}" srcOrd="3" destOrd="0" parTransId="{2525A37D-D524-4E84-8E4F-F56ADE40F74E}" sibTransId="{3A2D0F83-D678-435B-82EE-55B92334AAB6}"/>
    <dgm:cxn modelId="{E9D1A9E4-C6FF-45FA-96AB-CB828FF8E294}" type="presParOf" srcId="{6205C9AE-C9C0-4136-81F6-414F6E3FAA17}" destId="{41B5A5C7-14E9-46DF-9AA9-B0328A5222EB}" srcOrd="0" destOrd="0" presId="urn:microsoft.com/office/officeart/2005/8/layout/radial5"/>
    <dgm:cxn modelId="{D19D9F15-B7B0-4057-B01A-617DF059B34F}" type="presParOf" srcId="{6205C9AE-C9C0-4136-81F6-414F6E3FAA17}" destId="{5692EC39-AD2A-42EC-87A8-70745A55FE56}" srcOrd="1" destOrd="0" presId="urn:microsoft.com/office/officeart/2005/8/layout/radial5"/>
    <dgm:cxn modelId="{3C941EAA-F07B-436A-94FF-55989CE94831}" type="presParOf" srcId="{5692EC39-AD2A-42EC-87A8-70745A55FE56}" destId="{9F8F164B-0069-42D2-820A-C7292E00F953}" srcOrd="0" destOrd="0" presId="urn:microsoft.com/office/officeart/2005/8/layout/radial5"/>
    <dgm:cxn modelId="{0EBA4556-D7D0-4929-8FE8-70C0C60B920C}" type="presParOf" srcId="{6205C9AE-C9C0-4136-81F6-414F6E3FAA17}" destId="{FAFADF52-A32E-42A7-AE17-C20166B6B51F}" srcOrd="2" destOrd="0" presId="urn:microsoft.com/office/officeart/2005/8/layout/radial5"/>
    <dgm:cxn modelId="{01DF8DB9-8B77-4CF4-A010-E7C947B12D18}" type="presParOf" srcId="{6205C9AE-C9C0-4136-81F6-414F6E3FAA17}" destId="{3C428DA0-C9A5-4741-BF61-A14EAE2666E9}" srcOrd="3" destOrd="0" presId="urn:microsoft.com/office/officeart/2005/8/layout/radial5"/>
    <dgm:cxn modelId="{9B51B26E-0BFB-4336-86E9-BD197D311601}" type="presParOf" srcId="{3C428DA0-C9A5-4741-BF61-A14EAE2666E9}" destId="{48C3DC59-AB75-477B-BBB3-97AA0D39B3B0}" srcOrd="0" destOrd="0" presId="urn:microsoft.com/office/officeart/2005/8/layout/radial5"/>
    <dgm:cxn modelId="{E213A6FA-5715-4381-983E-64764492F430}" type="presParOf" srcId="{6205C9AE-C9C0-4136-81F6-414F6E3FAA17}" destId="{B5E0CFB3-94E8-40F7-AAC2-12C15E91D5BC}" srcOrd="4" destOrd="0" presId="urn:microsoft.com/office/officeart/2005/8/layout/radial5"/>
    <dgm:cxn modelId="{7384B796-C671-4692-B1DC-855E176AF605}" type="presParOf" srcId="{6205C9AE-C9C0-4136-81F6-414F6E3FAA17}" destId="{262CD6D3-3759-4C91-8EB5-D589B1386C01}" srcOrd="5" destOrd="0" presId="urn:microsoft.com/office/officeart/2005/8/layout/radial5"/>
    <dgm:cxn modelId="{81526BD8-3382-4A98-AE17-3F50BAEFA515}" type="presParOf" srcId="{262CD6D3-3759-4C91-8EB5-D589B1386C01}" destId="{B724CDDB-05EA-43AB-9723-3E07952394C2}" srcOrd="0" destOrd="0" presId="urn:microsoft.com/office/officeart/2005/8/layout/radial5"/>
    <dgm:cxn modelId="{456C1202-5DB6-49A7-8491-B38E7F314A23}" type="presParOf" srcId="{6205C9AE-C9C0-4136-81F6-414F6E3FAA17}" destId="{6572F693-985C-4A99-951D-9EEFC74DE628}" srcOrd="6" destOrd="0" presId="urn:microsoft.com/office/officeart/2005/8/layout/radial5"/>
    <dgm:cxn modelId="{72504256-BB1C-4992-B4C6-DA9EDE70C167}" type="presParOf" srcId="{6205C9AE-C9C0-4136-81F6-414F6E3FAA17}" destId="{3B6C8872-5C00-4B2D-B578-C6FDCC4A793D}" srcOrd="7" destOrd="0" presId="urn:microsoft.com/office/officeart/2005/8/layout/radial5"/>
    <dgm:cxn modelId="{5DEE3D84-154C-43AB-A1A3-3215B7A898F1}" type="presParOf" srcId="{3B6C8872-5C00-4B2D-B578-C6FDCC4A793D}" destId="{7C9E7B37-FA13-4052-86C6-64B09C0B0D5A}" srcOrd="0" destOrd="0" presId="urn:microsoft.com/office/officeart/2005/8/layout/radial5"/>
    <dgm:cxn modelId="{FC6FD1EF-CEC4-4190-86DE-C9FAA6C49FE9}" type="presParOf" srcId="{6205C9AE-C9C0-4136-81F6-414F6E3FAA17}" destId="{0F3AD6E2-C306-47B6-A9D5-3219C4F536B5}" srcOrd="8" destOrd="0" presId="urn:microsoft.com/office/officeart/2005/8/layout/radial5"/>
    <dgm:cxn modelId="{F5AA0E95-25BC-426C-BB03-B051EA33FD86}" type="presParOf" srcId="{6205C9AE-C9C0-4136-81F6-414F6E3FAA17}" destId="{7B0A0E08-A7E8-4C88-9779-712BB62CB1D8}" srcOrd="9" destOrd="0" presId="urn:microsoft.com/office/officeart/2005/8/layout/radial5"/>
    <dgm:cxn modelId="{50782BAC-A6EA-4133-949F-BB5087B3330C}" type="presParOf" srcId="{7B0A0E08-A7E8-4C88-9779-712BB62CB1D8}" destId="{E625F16B-769E-412D-9B4D-1FE32981A53F}" srcOrd="0" destOrd="0" presId="urn:microsoft.com/office/officeart/2005/8/layout/radial5"/>
    <dgm:cxn modelId="{BC25BAE4-2443-4F33-BBAF-897383BF7CC6}" type="presParOf" srcId="{6205C9AE-C9C0-4136-81F6-414F6E3FAA17}" destId="{2F1EE7B4-75E6-4D01-8256-D7A392913640}" srcOrd="10" destOrd="0" presId="urn:microsoft.com/office/officeart/2005/8/layout/radial5"/>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12430AE9-8015-42A3-A8B4-CDD031223412}" type="doc">
      <dgm:prSet loTypeId="urn:microsoft.com/office/officeart/2005/8/layout/radial5" loCatId="cycle" qsTypeId="urn:microsoft.com/office/officeart/2005/8/quickstyle/simple1" qsCatId="simple" csTypeId="urn:microsoft.com/office/officeart/2005/8/colors/accent1_2" csCatId="accent1" phldr="1"/>
      <dgm:spPr/>
      <dgm:t>
        <a:bodyPr/>
        <a:lstStyle/>
        <a:p>
          <a:pPr rtl="1"/>
          <a:endParaRPr lang="fa-IR"/>
        </a:p>
      </dgm:t>
    </dgm:pt>
    <dgm:pt modelId="{A088A689-1729-4F56-ACFB-57142664FCC0}">
      <dgm:prSet phldrT="[Text]" custT="1"/>
      <dgm:spPr>
        <a:solidFill>
          <a:schemeClr val="accent2">
            <a:lumMod val="20000"/>
            <a:lumOff val="80000"/>
          </a:schemeClr>
        </a:solidFill>
        <a:ln>
          <a:solidFill>
            <a:schemeClr val="tx1"/>
          </a:solidFill>
        </a:ln>
      </dgm:spPr>
      <dgm:t>
        <a:bodyPr/>
        <a:lstStyle/>
        <a:p>
          <a:pPr rtl="1"/>
          <a:r>
            <a:rPr lang="fa-IR" sz="1600" b="1" dirty="0" smtClean="0">
              <a:solidFill>
                <a:schemeClr val="tx1"/>
              </a:solidFill>
              <a:cs typeface="B Yagut" panose="00000400000000000000" pitchFamily="2" charset="-78"/>
            </a:rPr>
            <a:t>تظاهرات دهانی</a:t>
          </a:r>
          <a:endParaRPr lang="fa-IR" sz="1600" b="1" dirty="0">
            <a:solidFill>
              <a:schemeClr val="tx1"/>
            </a:solidFill>
            <a:cs typeface="B Yagut" panose="00000400000000000000" pitchFamily="2" charset="-78"/>
          </a:endParaRPr>
        </a:p>
      </dgm:t>
    </dgm:pt>
    <dgm:pt modelId="{94DFADE2-6204-456F-A028-50F7F45A1603}" type="parTrans" cxnId="{C08ACA40-B75B-4B7C-836C-5BF67CB2D142}">
      <dgm:prSet/>
      <dgm:spPr/>
      <dgm:t>
        <a:bodyPr/>
        <a:lstStyle/>
        <a:p>
          <a:pPr rtl="1"/>
          <a:endParaRPr lang="fa-IR"/>
        </a:p>
      </dgm:t>
    </dgm:pt>
    <dgm:pt modelId="{2F2F7221-3D11-470B-8C4F-63B785F8A2DC}" type="sibTrans" cxnId="{C08ACA40-B75B-4B7C-836C-5BF67CB2D142}">
      <dgm:prSet/>
      <dgm:spPr/>
      <dgm:t>
        <a:bodyPr/>
        <a:lstStyle/>
        <a:p>
          <a:pPr rtl="1"/>
          <a:endParaRPr lang="fa-IR"/>
        </a:p>
      </dgm:t>
    </dgm:pt>
    <dgm:pt modelId="{34FD555B-8D4F-48A0-9909-A284CED5A137}">
      <dgm:prSet phldrT="[Text]" custT="1"/>
      <dgm:spPr>
        <a:solidFill>
          <a:schemeClr val="accent6">
            <a:lumMod val="20000"/>
            <a:lumOff val="80000"/>
          </a:schemeClr>
        </a:solidFill>
        <a:ln>
          <a:solidFill>
            <a:schemeClr val="tx1"/>
          </a:solidFill>
        </a:ln>
      </dgm:spPr>
      <dgm:t>
        <a:bodyPr/>
        <a:lstStyle/>
        <a:p>
          <a:pPr rtl="1"/>
          <a:r>
            <a:rPr lang="fa-IR" sz="1600" b="1" dirty="0" smtClean="0">
              <a:solidFill>
                <a:schemeClr val="tx1"/>
              </a:solidFill>
              <a:cs typeface="B Yagut" panose="00000400000000000000" pitchFamily="2" charset="-78"/>
            </a:rPr>
            <a:t>ایدز</a:t>
          </a:r>
          <a:endParaRPr lang="fa-IR" sz="1600" b="1" dirty="0">
            <a:solidFill>
              <a:schemeClr val="tx1"/>
            </a:solidFill>
            <a:cs typeface="B Yagut" panose="00000400000000000000" pitchFamily="2" charset="-78"/>
          </a:endParaRPr>
        </a:p>
      </dgm:t>
    </dgm:pt>
    <dgm:pt modelId="{52648A72-FD15-4EFE-B500-0DF169863D2F}" type="parTrans" cxnId="{07DF6A79-A228-4EBA-94E6-DB54450CD9B3}">
      <dgm:prSet custT="1"/>
      <dgm:spPr>
        <a:solidFill>
          <a:schemeClr val="accent6">
            <a:lumMod val="20000"/>
            <a:lumOff val="80000"/>
          </a:schemeClr>
        </a:solidFill>
        <a:ln>
          <a:solidFill>
            <a:schemeClr val="tx1"/>
          </a:solidFill>
        </a:ln>
      </dgm:spPr>
      <dgm:t>
        <a:bodyPr/>
        <a:lstStyle/>
        <a:p>
          <a:pPr rtl="1"/>
          <a:endParaRPr lang="fa-IR" sz="1600" b="1">
            <a:solidFill>
              <a:schemeClr val="tx1"/>
            </a:solidFill>
            <a:cs typeface="B Yagut" panose="00000400000000000000" pitchFamily="2" charset="-78"/>
          </a:endParaRPr>
        </a:p>
      </dgm:t>
    </dgm:pt>
    <dgm:pt modelId="{C1FF7465-049D-4AEC-BE4D-932D1103FF2B}" type="sibTrans" cxnId="{07DF6A79-A228-4EBA-94E6-DB54450CD9B3}">
      <dgm:prSet/>
      <dgm:spPr/>
      <dgm:t>
        <a:bodyPr/>
        <a:lstStyle/>
        <a:p>
          <a:pPr rtl="1"/>
          <a:endParaRPr lang="fa-IR"/>
        </a:p>
      </dgm:t>
    </dgm:pt>
    <dgm:pt modelId="{2981FC31-5F59-45D2-AD68-302C91EDDB24}">
      <dgm:prSet phldrT="[Text]" custT="1"/>
      <dgm:spPr>
        <a:solidFill>
          <a:schemeClr val="accent6">
            <a:lumMod val="20000"/>
            <a:lumOff val="80000"/>
          </a:schemeClr>
        </a:solidFill>
        <a:ln>
          <a:solidFill>
            <a:schemeClr val="tx1"/>
          </a:solidFill>
        </a:ln>
      </dgm:spPr>
      <dgm:t>
        <a:bodyPr/>
        <a:lstStyle/>
        <a:p>
          <a:pPr rtl="1"/>
          <a:r>
            <a:rPr lang="fa-IR" sz="1600" b="1" dirty="0" smtClean="0">
              <a:solidFill>
                <a:schemeClr val="tx1"/>
              </a:solidFill>
              <a:cs typeface="B Yagut" panose="00000400000000000000" pitchFamily="2" charset="-78"/>
            </a:rPr>
            <a:t>دیابت کنترل نشده</a:t>
          </a:r>
          <a:endParaRPr lang="fa-IR" sz="1600" b="1" dirty="0">
            <a:solidFill>
              <a:schemeClr val="tx1"/>
            </a:solidFill>
            <a:cs typeface="B Yagut" panose="00000400000000000000" pitchFamily="2" charset="-78"/>
          </a:endParaRPr>
        </a:p>
      </dgm:t>
    </dgm:pt>
    <dgm:pt modelId="{98A749B9-C5E8-4E6E-8749-72827028D807}" type="parTrans" cxnId="{AEA15D7B-508A-4D81-89A3-92FFC6A61057}">
      <dgm:prSet custT="1"/>
      <dgm:spPr>
        <a:solidFill>
          <a:schemeClr val="accent6">
            <a:lumMod val="20000"/>
            <a:lumOff val="80000"/>
          </a:schemeClr>
        </a:solidFill>
        <a:ln>
          <a:solidFill>
            <a:schemeClr val="tx1"/>
          </a:solidFill>
        </a:ln>
      </dgm:spPr>
      <dgm:t>
        <a:bodyPr/>
        <a:lstStyle/>
        <a:p>
          <a:pPr rtl="1"/>
          <a:endParaRPr lang="fa-IR" sz="1600" b="1">
            <a:solidFill>
              <a:schemeClr val="tx1"/>
            </a:solidFill>
            <a:cs typeface="B Yagut" panose="00000400000000000000" pitchFamily="2" charset="-78"/>
          </a:endParaRPr>
        </a:p>
      </dgm:t>
    </dgm:pt>
    <dgm:pt modelId="{EB509564-7B5F-48AC-BF4D-F9F393D43CD5}" type="sibTrans" cxnId="{AEA15D7B-508A-4D81-89A3-92FFC6A61057}">
      <dgm:prSet/>
      <dgm:spPr/>
      <dgm:t>
        <a:bodyPr/>
        <a:lstStyle/>
        <a:p>
          <a:pPr rtl="1"/>
          <a:endParaRPr lang="fa-IR"/>
        </a:p>
      </dgm:t>
    </dgm:pt>
    <dgm:pt modelId="{B05B2059-B430-4683-BAE8-94A3FFCD0029}">
      <dgm:prSet phldrT="[Text]" custT="1"/>
      <dgm:spPr>
        <a:solidFill>
          <a:schemeClr val="accent6">
            <a:lumMod val="20000"/>
            <a:lumOff val="80000"/>
          </a:schemeClr>
        </a:solidFill>
        <a:ln>
          <a:solidFill>
            <a:schemeClr val="tx1"/>
          </a:solidFill>
        </a:ln>
      </dgm:spPr>
      <dgm:t>
        <a:bodyPr/>
        <a:lstStyle/>
        <a:p>
          <a:pPr rtl="1"/>
          <a:r>
            <a:rPr lang="fa-IR" sz="1600" b="1" dirty="0" smtClean="0">
              <a:solidFill>
                <a:schemeClr val="tx1"/>
              </a:solidFill>
              <a:cs typeface="B Yagut" panose="00000400000000000000" pitchFamily="2" charset="-78"/>
            </a:rPr>
            <a:t>برخی بیماری های ویروسی</a:t>
          </a:r>
          <a:endParaRPr lang="fa-IR" sz="1600" b="1" dirty="0">
            <a:solidFill>
              <a:schemeClr val="tx1"/>
            </a:solidFill>
            <a:cs typeface="B Yagut" panose="00000400000000000000" pitchFamily="2" charset="-78"/>
          </a:endParaRPr>
        </a:p>
      </dgm:t>
    </dgm:pt>
    <dgm:pt modelId="{702F0B54-CD52-46CD-A679-590B5E33D387}" type="parTrans" cxnId="{3802A46C-3369-44B4-976D-C38921584E35}">
      <dgm:prSet custT="1"/>
      <dgm:spPr>
        <a:solidFill>
          <a:schemeClr val="accent6">
            <a:lumMod val="20000"/>
            <a:lumOff val="80000"/>
          </a:schemeClr>
        </a:solidFill>
        <a:ln>
          <a:solidFill>
            <a:schemeClr val="tx1"/>
          </a:solidFill>
        </a:ln>
      </dgm:spPr>
      <dgm:t>
        <a:bodyPr/>
        <a:lstStyle/>
        <a:p>
          <a:pPr rtl="1"/>
          <a:endParaRPr lang="fa-IR" sz="1600" b="1">
            <a:solidFill>
              <a:schemeClr val="tx1"/>
            </a:solidFill>
            <a:cs typeface="B Yagut" panose="00000400000000000000" pitchFamily="2" charset="-78"/>
          </a:endParaRPr>
        </a:p>
      </dgm:t>
    </dgm:pt>
    <dgm:pt modelId="{F4DD073B-3FD5-46E9-AD7B-4B03A3C184EA}" type="sibTrans" cxnId="{3802A46C-3369-44B4-976D-C38921584E35}">
      <dgm:prSet/>
      <dgm:spPr/>
      <dgm:t>
        <a:bodyPr/>
        <a:lstStyle/>
        <a:p>
          <a:pPr rtl="1"/>
          <a:endParaRPr lang="fa-IR"/>
        </a:p>
      </dgm:t>
    </dgm:pt>
    <dgm:pt modelId="{23D86725-1CF2-4F24-B5E5-BE24F6838810}">
      <dgm:prSet phldrT="[Text]" custT="1"/>
      <dgm:spPr>
        <a:solidFill>
          <a:schemeClr val="accent6">
            <a:lumMod val="20000"/>
            <a:lumOff val="80000"/>
          </a:schemeClr>
        </a:solidFill>
        <a:ln>
          <a:solidFill>
            <a:schemeClr val="tx1"/>
          </a:solidFill>
        </a:ln>
      </dgm:spPr>
      <dgm:t>
        <a:bodyPr/>
        <a:lstStyle/>
        <a:p>
          <a:pPr rtl="1"/>
          <a:r>
            <a:rPr lang="fa-IR" sz="1600" b="1" dirty="0" smtClean="0">
              <a:solidFill>
                <a:schemeClr val="tx1"/>
              </a:solidFill>
              <a:cs typeface="B Yagut" panose="00000400000000000000" pitchFamily="2" charset="-78"/>
            </a:rPr>
            <a:t>سرطان و روش های درمانی ان</a:t>
          </a:r>
          <a:endParaRPr lang="fa-IR" sz="1600" b="1" dirty="0">
            <a:solidFill>
              <a:schemeClr val="tx1"/>
            </a:solidFill>
            <a:cs typeface="B Yagut" panose="00000400000000000000" pitchFamily="2" charset="-78"/>
          </a:endParaRPr>
        </a:p>
      </dgm:t>
    </dgm:pt>
    <dgm:pt modelId="{FADC1714-EAD2-4BAE-8EC8-5A20428D5B09}" type="parTrans" cxnId="{6B323FC2-8E9C-4B59-B7B0-1658F5F88D1B}">
      <dgm:prSet custT="1"/>
      <dgm:spPr>
        <a:solidFill>
          <a:schemeClr val="accent6">
            <a:lumMod val="20000"/>
            <a:lumOff val="80000"/>
          </a:schemeClr>
        </a:solidFill>
        <a:ln>
          <a:solidFill>
            <a:schemeClr val="tx1"/>
          </a:solidFill>
        </a:ln>
      </dgm:spPr>
      <dgm:t>
        <a:bodyPr/>
        <a:lstStyle/>
        <a:p>
          <a:pPr rtl="1"/>
          <a:endParaRPr lang="fa-IR" sz="1600" b="1">
            <a:solidFill>
              <a:schemeClr val="tx1"/>
            </a:solidFill>
            <a:cs typeface="B Yagut" panose="00000400000000000000" pitchFamily="2" charset="-78"/>
          </a:endParaRPr>
        </a:p>
      </dgm:t>
    </dgm:pt>
    <dgm:pt modelId="{7D77C121-AF01-4A51-AB06-052303CF0DBC}" type="sibTrans" cxnId="{6B323FC2-8E9C-4B59-B7B0-1658F5F88D1B}">
      <dgm:prSet/>
      <dgm:spPr/>
      <dgm:t>
        <a:bodyPr/>
        <a:lstStyle/>
        <a:p>
          <a:pPr rtl="1"/>
          <a:endParaRPr lang="fa-IR"/>
        </a:p>
      </dgm:t>
    </dgm:pt>
    <dgm:pt modelId="{ABC66B17-15E0-4F22-9B64-3F9FADE73D99}">
      <dgm:prSet custT="1"/>
      <dgm:spPr>
        <a:solidFill>
          <a:schemeClr val="accent6">
            <a:lumMod val="20000"/>
            <a:lumOff val="80000"/>
          </a:schemeClr>
        </a:solidFill>
        <a:ln>
          <a:solidFill>
            <a:schemeClr val="tx1"/>
          </a:solidFill>
        </a:ln>
      </dgm:spPr>
      <dgm:t>
        <a:bodyPr/>
        <a:lstStyle/>
        <a:p>
          <a:pPr rtl="1"/>
          <a:r>
            <a:rPr lang="fa-IR" sz="1600" b="1" dirty="0" smtClean="0">
              <a:solidFill>
                <a:schemeClr val="tx1"/>
              </a:solidFill>
              <a:cs typeface="B Yagut" panose="00000400000000000000" pitchFamily="2" charset="-78"/>
            </a:rPr>
            <a:t>بیماران صرعی</a:t>
          </a:r>
          <a:endParaRPr lang="fa-IR" sz="1600" b="1" dirty="0">
            <a:solidFill>
              <a:schemeClr val="tx1"/>
            </a:solidFill>
            <a:cs typeface="B Yagut" panose="00000400000000000000" pitchFamily="2" charset="-78"/>
          </a:endParaRPr>
        </a:p>
      </dgm:t>
    </dgm:pt>
    <dgm:pt modelId="{C4453AA2-E032-4D7C-91D0-5FBCE49BED10}" type="parTrans" cxnId="{04F1BCA8-DED4-4D40-8766-E37E7AE0252D}">
      <dgm:prSet custT="1"/>
      <dgm:spPr>
        <a:solidFill>
          <a:schemeClr val="accent6">
            <a:lumMod val="20000"/>
            <a:lumOff val="80000"/>
          </a:schemeClr>
        </a:solidFill>
        <a:ln>
          <a:solidFill>
            <a:schemeClr val="tx1"/>
          </a:solidFill>
        </a:ln>
      </dgm:spPr>
      <dgm:t>
        <a:bodyPr/>
        <a:lstStyle/>
        <a:p>
          <a:pPr rtl="1"/>
          <a:endParaRPr lang="fa-IR" sz="1600" b="1">
            <a:solidFill>
              <a:schemeClr val="tx1"/>
            </a:solidFill>
            <a:cs typeface="B Yagut" panose="00000400000000000000" pitchFamily="2" charset="-78"/>
          </a:endParaRPr>
        </a:p>
      </dgm:t>
    </dgm:pt>
    <dgm:pt modelId="{36006458-737F-48BC-A46B-2000CDD9B961}" type="sibTrans" cxnId="{04F1BCA8-DED4-4D40-8766-E37E7AE0252D}">
      <dgm:prSet/>
      <dgm:spPr/>
      <dgm:t>
        <a:bodyPr/>
        <a:lstStyle/>
        <a:p>
          <a:pPr rtl="1"/>
          <a:endParaRPr lang="fa-IR"/>
        </a:p>
      </dgm:t>
    </dgm:pt>
    <dgm:pt modelId="{7047F539-C579-4FE7-B285-03CBD96E5136}" type="pres">
      <dgm:prSet presAssocID="{12430AE9-8015-42A3-A8B4-CDD031223412}" presName="Name0" presStyleCnt="0">
        <dgm:presLayoutVars>
          <dgm:chMax val="1"/>
          <dgm:dir/>
          <dgm:animLvl val="ctr"/>
          <dgm:resizeHandles val="exact"/>
        </dgm:presLayoutVars>
      </dgm:prSet>
      <dgm:spPr/>
      <dgm:t>
        <a:bodyPr/>
        <a:lstStyle/>
        <a:p>
          <a:pPr rtl="1"/>
          <a:endParaRPr lang="fa-IR"/>
        </a:p>
      </dgm:t>
    </dgm:pt>
    <dgm:pt modelId="{63D241AC-564A-4C64-B1B4-558FA6ACC6BF}" type="pres">
      <dgm:prSet presAssocID="{A088A689-1729-4F56-ACFB-57142664FCC0}" presName="centerShape" presStyleLbl="node0" presStyleIdx="0" presStyleCnt="1"/>
      <dgm:spPr/>
      <dgm:t>
        <a:bodyPr/>
        <a:lstStyle/>
        <a:p>
          <a:pPr rtl="1"/>
          <a:endParaRPr lang="fa-IR"/>
        </a:p>
      </dgm:t>
    </dgm:pt>
    <dgm:pt modelId="{3C4D1BD2-2C08-4965-927C-069B35C40042}" type="pres">
      <dgm:prSet presAssocID="{52648A72-FD15-4EFE-B500-0DF169863D2F}" presName="parTrans" presStyleLbl="sibTrans2D1" presStyleIdx="0" presStyleCnt="5" custAng="10800000" custScaleX="171593" custLinFactNeighborX="0" custLinFactNeighborY="6624"/>
      <dgm:spPr/>
      <dgm:t>
        <a:bodyPr/>
        <a:lstStyle/>
        <a:p>
          <a:pPr rtl="1"/>
          <a:endParaRPr lang="fa-IR"/>
        </a:p>
      </dgm:t>
    </dgm:pt>
    <dgm:pt modelId="{F52F4216-C3B7-433D-9280-6760E9603E74}" type="pres">
      <dgm:prSet presAssocID="{52648A72-FD15-4EFE-B500-0DF169863D2F}" presName="connectorText" presStyleLbl="sibTrans2D1" presStyleIdx="0" presStyleCnt="5"/>
      <dgm:spPr/>
      <dgm:t>
        <a:bodyPr/>
        <a:lstStyle/>
        <a:p>
          <a:pPr rtl="1"/>
          <a:endParaRPr lang="fa-IR"/>
        </a:p>
      </dgm:t>
    </dgm:pt>
    <dgm:pt modelId="{860F7BEC-542F-4D0D-8620-ADE801B6A80D}" type="pres">
      <dgm:prSet presAssocID="{34FD555B-8D4F-48A0-9909-A284CED5A137}" presName="node" presStyleLbl="node1" presStyleIdx="0" presStyleCnt="5">
        <dgm:presLayoutVars>
          <dgm:bulletEnabled val="1"/>
        </dgm:presLayoutVars>
      </dgm:prSet>
      <dgm:spPr/>
      <dgm:t>
        <a:bodyPr/>
        <a:lstStyle/>
        <a:p>
          <a:pPr rtl="1"/>
          <a:endParaRPr lang="fa-IR"/>
        </a:p>
      </dgm:t>
    </dgm:pt>
    <dgm:pt modelId="{1EBEFDCA-821A-4C65-BA3D-577A2C490759}" type="pres">
      <dgm:prSet presAssocID="{98A749B9-C5E8-4E6E-8749-72827028D807}" presName="parTrans" presStyleLbl="sibTrans2D1" presStyleIdx="1" presStyleCnt="5" custAng="10800000" custScaleX="171380"/>
      <dgm:spPr/>
      <dgm:t>
        <a:bodyPr/>
        <a:lstStyle/>
        <a:p>
          <a:pPr rtl="1"/>
          <a:endParaRPr lang="fa-IR"/>
        </a:p>
      </dgm:t>
    </dgm:pt>
    <dgm:pt modelId="{F15DCFF8-9AB4-42BF-A8AA-94EECB2A2773}" type="pres">
      <dgm:prSet presAssocID="{98A749B9-C5E8-4E6E-8749-72827028D807}" presName="connectorText" presStyleLbl="sibTrans2D1" presStyleIdx="1" presStyleCnt="5"/>
      <dgm:spPr/>
      <dgm:t>
        <a:bodyPr/>
        <a:lstStyle/>
        <a:p>
          <a:pPr rtl="1"/>
          <a:endParaRPr lang="fa-IR"/>
        </a:p>
      </dgm:t>
    </dgm:pt>
    <dgm:pt modelId="{75F41E1A-4B36-40C6-8370-2B6B8F3D8607}" type="pres">
      <dgm:prSet presAssocID="{2981FC31-5F59-45D2-AD68-302C91EDDB24}" presName="node" presStyleLbl="node1" presStyleIdx="1" presStyleCnt="5">
        <dgm:presLayoutVars>
          <dgm:bulletEnabled val="1"/>
        </dgm:presLayoutVars>
      </dgm:prSet>
      <dgm:spPr/>
      <dgm:t>
        <a:bodyPr/>
        <a:lstStyle/>
        <a:p>
          <a:pPr rtl="1"/>
          <a:endParaRPr lang="fa-IR"/>
        </a:p>
      </dgm:t>
    </dgm:pt>
    <dgm:pt modelId="{26064E78-3418-48BE-9B46-E6A327825A90}" type="pres">
      <dgm:prSet presAssocID="{C4453AA2-E032-4D7C-91D0-5FBCE49BED10}" presName="parTrans" presStyleLbl="sibTrans2D1" presStyleIdx="2" presStyleCnt="5" custAng="10556265"/>
      <dgm:spPr/>
      <dgm:t>
        <a:bodyPr/>
        <a:lstStyle/>
        <a:p>
          <a:pPr rtl="1"/>
          <a:endParaRPr lang="fa-IR"/>
        </a:p>
      </dgm:t>
    </dgm:pt>
    <dgm:pt modelId="{2CD50BE0-38CB-40C0-B31F-EDE82FF1D66A}" type="pres">
      <dgm:prSet presAssocID="{C4453AA2-E032-4D7C-91D0-5FBCE49BED10}" presName="connectorText" presStyleLbl="sibTrans2D1" presStyleIdx="2" presStyleCnt="5"/>
      <dgm:spPr/>
      <dgm:t>
        <a:bodyPr/>
        <a:lstStyle/>
        <a:p>
          <a:pPr rtl="1"/>
          <a:endParaRPr lang="fa-IR"/>
        </a:p>
      </dgm:t>
    </dgm:pt>
    <dgm:pt modelId="{0FB82471-66B2-4457-AA65-6ACB788ACECD}" type="pres">
      <dgm:prSet presAssocID="{ABC66B17-15E0-4F22-9B64-3F9FADE73D99}" presName="node" presStyleLbl="node1" presStyleIdx="2" presStyleCnt="5" custRadScaleRad="108306" custRadScaleInc="-28415">
        <dgm:presLayoutVars>
          <dgm:bulletEnabled val="1"/>
        </dgm:presLayoutVars>
      </dgm:prSet>
      <dgm:spPr/>
      <dgm:t>
        <a:bodyPr/>
        <a:lstStyle/>
        <a:p>
          <a:pPr rtl="1"/>
          <a:endParaRPr lang="fa-IR"/>
        </a:p>
      </dgm:t>
    </dgm:pt>
    <dgm:pt modelId="{A86C8CF0-0580-42F7-8396-005647676D65}" type="pres">
      <dgm:prSet presAssocID="{702F0B54-CD52-46CD-A679-590B5E33D387}" presName="parTrans" presStyleLbl="sibTrans2D1" presStyleIdx="3" presStyleCnt="5" custAng="10800000" custScaleX="123373"/>
      <dgm:spPr/>
      <dgm:t>
        <a:bodyPr/>
        <a:lstStyle/>
        <a:p>
          <a:pPr rtl="1"/>
          <a:endParaRPr lang="fa-IR"/>
        </a:p>
      </dgm:t>
    </dgm:pt>
    <dgm:pt modelId="{C127C4E1-4422-4E42-9836-D33A7072376B}" type="pres">
      <dgm:prSet presAssocID="{702F0B54-CD52-46CD-A679-590B5E33D387}" presName="connectorText" presStyleLbl="sibTrans2D1" presStyleIdx="3" presStyleCnt="5"/>
      <dgm:spPr/>
      <dgm:t>
        <a:bodyPr/>
        <a:lstStyle/>
        <a:p>
          <a:pPr rtl="1"/>
          <a:endParaRPr lang="fa-IR"/>
        </a:p>
      </dgm:t>
    </dgm:pt>
    <dgm:pt modelId="{7B2C0297-56AB-488E-9EFE-5A03FE73CB66}" type="pres">
      <dgm:prSet presAssocID="{B05B2059-B430-4683-BAE8-94A3FFCD0029}" presName="node" presStyleLbl="node1" presStyleIdx="3" presStyleCnt="5" custRadScaleRad="104591" custRadScaleInc="22907">
        <dgm:presLayoutVars>
          <dgm:bulletEnabled val="1"/>
        </dgm:presLayoutVars>
      </dgm:prSet>
      <dgm:spPr/>
      <dgm:t>
        <a:bodyPr/>
        <a:lstStyle/>
        <a:p>
          <a:pPr rtl="1"/>
          <a:endParaRPr lang="fa-IR"/>
        </a:p>
      </dgm:t>
    </dgm:pt>
    <dgm:pt modelId="{9D836975-DEB9-4275-8792-690F2B35FC8E}" type="pres">
      <dgm:prSet presAssocID="{FADC1714-EAD2-4BAE-8EC8-5A20428D5B09}" presName="parTrans" presStyleLbl="sibTrans2D1" presStyleIdx="4" presStyleCnt="5" custAng="10800000" custScaleX="167827"/>
      <dgm:spPr/>
      <dgm:t>
        <a:bodyPr/>
        <a:lstStyle/>
        <a:p>
          <a:pPr rtl="1"/>
          <a:endParaRPr lang="fa-IR"/>
        </a:p>
      </dgm:t>
    </dgm:pt>
    <dgm:pt modelId="{C8FB0C41-3B4D-4F07-A583-BD1EFE789369}" type="pres">
      <dgm:prSet presAssocID="{FADC1714-EAD2-4BAE-8EC8-5A20428D5B09}" presName="connectorText" presStyleLbl="sibTrans2D1" presStyleIdx="4" presStyleCnt="5"/>
      <dgm:spPr/>
      <dgm:t>
        <a:bodyPr/>
        <a:lstStyle/>
        <a:p>
          <a:pPr rtl="1"/>
          <a:endParaRPr lang="fa-IR"/>
        </a:p>
      </dgm:t>
    </dgm:pt>
    <dgm:pt modelId="{B3E2AC12-3DAC-40F2-93A3-69CF2F7A0C53}" type="pres">
      <dgm:prSet presAssocID="{23D86725-1CF2-4F24-B5E5-BE24F6838810}" presName="node" presStyleLbl="node1" presStyleIdx="4" presStyleCnt="5">
        <dgm:presLayoutVars>
          <dgm:bulletEnabled val="1"/>
        </dgm:presLayoutVars>
      </dgm:prSet>
      <dgm:spPr/>
      <dgm:t>
        <a:bodyPr/>
        <a:lstStyle/>
        <a:p>
          <a:pPr rtl="1"/>
          <a:endParaRPr lang="fa-IR"/>
        </a:p>
      </dgm:t>
    </dgm:pt>
  </dgm:ptLst>
  <dgm:cxnLst>
    <dgm:cxn modelId="{1496DDB2-EA8F-4BEF-B1C5-9A303366521E}" type="presOf" srcId="{12430AE9-8015-42A3-A8B4-CDD031223412}" destId="{7047F539-C579-4FE7-B285-03CBD96E5136}" srcOrd="0" destOrd="0" presId="urn:microsoft.com/office/officeart/2005/8/layout/radial5"/>
    <dgm:cxn modelId="{AEA15D7B-508A-4D81-89A3-92FFC6A61057}" srcId="{A088A689-1729-4F56-ACFB-57142664FCC0}" destId="{2981FC31-5F59-45D2-AD68-302C91EDDB24}" srcOrd="1" destOrd="0" parTransId="{98A749B9-C5E8-4E6E-8749-72827028D807}" sibTransId="{EB509564-7B5F-48AC-BF4D-F9F393D43CD5}"/>
    <dgm:cxn modelId="{6E49427D-C5CE-4C25-9F81-12B21EE76965}" type="presOf" srcId="{A088A689-1729-4F56-ACFB-57142664FCC0}" destId="{63D241AC-564A-4C64-B1B4-558FA6ACC6BF}" srcOrd="0" destOrd="0" presId="urn:microsoft.com/office/officeart/2005/8/layout/radial5"/>
    <dgm:cxn modelId="{C08ACA40-B75B-4B7C-836C-5BF67CB2D142}" srcId="{12430AE9-8015-42A3-A8B4-CDD031223412}" destId="{A088A689-1729-4F56-ACFB-57142664FCC0}" srcOrd="0" destOrd="0" parTransId="{94DFADE2-6204-456F-A028-50F7F45A1603}" sibTransId="{2F2F7221-3D11-470B-8C4F-63B785F8A2DC}"/>
    <dgm:cxn modelId="{FDC7CCBB-1C1D-42EC-AF6D-446CDF78A38D}" type="presOf" srcId="{98A749B9-C5E8-4E6E-8749-72827028D807}" destId="{F15DCFF8-9AB4-42BF-A8AA-94EECB2A2773}" srcOrd="1" destOrd="0" presId="urn:microsoft.com/office/officeart/2005/8/layout/radial5"/>
    <dgm:cxn modelId="{6B323FC2-8E9C-4B59-B7B0-1658F5F88D1B}" srcId="{A088A689-1729-4F56-ACFB-57142664FCC0}" destId="{23D86725-1CF2-4F24-B5E5-BE24F6838810}" srcOrd="4" destOrd="0" parTransId="{FADC1714-EAD2-4BAE-8EC8-5A20428D5B09}" sibTransId="{7D77C121-AF01-4A51-AB06-052303CF0DBC}"/>
    <dgm:cxn modelId="{07DF6A79-A228-4EBA-94E6-DB54450CD9B3}" srcId="{A088A689-1729-4F56-ACFB-57142664FCC0}" destId="{34FD555B-8D4F-48A0-9909-A284CED5A137}" srcOrd="0" destOrd="0" parTransId="{52648A72-FD15-4EFE-B500-0DF169863D2F}" sibTransId="{C1FF7465-049D-4AEC-BE4D-932D1103FF2B}"/>
    <dgm:cxn modelId="{C356CAD9-1A6D-48DB-BF8C-2B91B3B15EEF}" type="presOf" srcId="{2981FC31-5F59-45D2-AD68-302C91EDDB24}" destId="{75F41E1A-4B36-40C6-8370-2B6B8F3D8607}" srcOrd="0" destOrd="0" presId="urn:microsoft.com/office/officeart/2005/8/layout/radial5"/>
    <dgm:cxn modelId="{50D37CEB-4B7D-4AC0-8A52-7A31780CFA48}" type="presOf" srcId="{23D86725-1CF2-4F24-B5E5-BE24F6838810}" destId="{B3E2AC12-3DAC-40F2-93A3-69CF2F7A0C53}" srcOrd="0" destOrd="0" presId="urn:microsoft.com/office/officeart/2005/8/layout/radial5"/>
    <dgm:cxn modelId="{0945141C-8AA7-4988-8F7B-3D4A60A40757}" type="presOf" srcId="{98A749B9-C5E8-4E6E-8749-72827028D807}" destId="{1EBEFDCA-821A-4C65-BA3D-577A2C490759}" srcOrd="0" destOrd="0" presId="urn:microsoft.com/office/officeart/2005/8/layout/radial5"/>
    <dgm:cxn modelId="{446C8D71-4F4A-4112-A152-9A4E9C4864AD}" type="presOf" srcId="{702F0B54-CD52-46CD-A679-590B5E33D387}" destId="{C127C4E1-4422-4E42-9836-D33A7072376B}" srcOrd="1" destOrd="0" presId="urn:microsoft.com/office/officeart/2005/8/layout/radial5"/>
    <dgm:cxn modelId="{F6C8569D-991B-44F6-BF91-8B9D5C8A1A04}" type="presOf" srcId="{34FD555B-8D4F-48A0-9909-A284CED5A137}" destId="{860F7BEC-542F-4D0D-8620-ADE801B6A80D}" srcOrd="0" destOrd="0" presId="urn:microsoft.com/office/officeart/2005/8/layout/radial5"/>
    <dgm:cxn modelId="{FCEF07C3-3DF7-4D0E-9F11-883410B9FD7E}" type="presOf" srcId="{702F0B54-CD52-46CD-A679-590B5E33D387}" destId="{A86C8CF0-0580-42F7-8396-005647676D65}" srcOrd="0" destOrd="0" presId="urn:microsoft.com/office/officeart/2005/8/layout/radial5"/>
    <dgm:cxn modelId="{22D70EEE-68EA-4F1D-91CC-A83215D432BC}" type="presOf" srcId="{52648A72-FD15-4EFE-B500-0DF169863D2F}" destId="{3C4D1BD2-2C08-4965-927C-069B35C40042}" srcOrd="0" destOrd="0" presId="urn:microsoft.com/office/officeart/2005/8/layout/radial5"/>
    <dgm:cxn modelId="{E2A97FFA-8A3F-4EB7-A9A5-05676CA2A8D1}" type="presOf" srcId="{B05B2059-B430-4683-BAE8-94A3FFCD0029}" destId="{7B2C0297-56AB-488E-9EFE-5A03FE73CB66}" srcOrd="0" destOrd="0" presId="urn:microsoft.com/office/officeart/2005/8/layout/radial5"/>
    <dgm:cxn modelId="{C5CCD863-6C84-4218-BB46-F2D2EBC8B7FD}" type="presOf" srcId="{C4453AA2-E032-4D7C-91D0-5FBCE49BED10}" destId="{2CD50BE0-38CB-40C0-B31F-EDE82FF1D66A}" srcOrd="1" destOrd="0" presId="urn:microsoft.com/office/officeart/2005/8/layout/radial5"/>
    <dgm:cxn modelId="{5E98D1F6-AC80-44FB-AC2E-E3A26033629B}" type="presOf" srcId="{FADC1714-EAD2-4BAE-8EC8-5A20428D5B09}" destId="{9D836975-DEB9-4275-8792-690F2B35FC8E}" srcOrd="0" destOrd="0" presId="urn:microsoft.com/office/officeart/2005/8/layout/radial5"/>
    <dgm:cxn modelId="{3B84479D-FE09-4C13-98F3-533207D71CDB}" type="presOf" srcId="{C4453AA2-E032-4D7C-91D0-5FBCE49BED10}" destId="{26064E78-3418-48BE-9B46-E6A327825A90}" srcOrd="0" destOrd="0" presId="urn:microsoft.com/office/officeart/2005/8/layout/radial5"/>
    <dgm:cxn modelId="{3802A46C-3369-44B4-976D-C38921584E35}" srcId="{A088A689-1729-4F56-ACFB-57142664FCC0}" destId="{B05B2059-B430-4683-BAE8-94A3FFCD0029}" srcOrd="3" destOrd="0" parTransId="{702F0B54-CD52-46CD-A679-590B5E33D387}" sibTransId="{F4DD073B-3FD5-46E9-AD7B-4B03A3C184EA}"/>
    <dgm:cxn modelId="{04F1BCA8-DED4-4D40-8766-E37E7AE0252D}" srcId="{A088A689-1729-4F56-ACFB-57142664FCC0}" destId="{ABC66B17-15E0-4F22-9B64-3F9FADE73D99}" srcOrd="2" destOrd="0" parTransId="{C4453AA2-E032-4D7C-91D0-5FBCE49BED10}" sibTransId="{36006458-737F-48BC-A46B-2000CDD9B961}"/>
    <dgm:cxn modelId="{AD8A7B28-4871-49FC-A2DF-1076B01001E8}" type="presOf" srcId="{52648A72-FD15-4EFE-B500-0DF169863D2F}" destId="{F52F4216-C3B7-433D-9280-6760E9603E74}" srcOrd="1" destOrd="0" presId="urn:microsoft.com/office/officeart/2005/8/layout/radial5"/>
    <dgm:cxn modelId="{05D6C965-D73A-42F2-B498-DB969630F9F4}" type="presOf" srcId="{ABC66B17-15E0-4F22-9B64-3F9FADE73D99}" destId="{0FB82471-66B2-4457-AA65-6ACB788ACECD}" srcOrd="0" destOrd="0" presId="urn:microsoft.com/office/officeart/2005/8/layout/radial5"/>
    <dgm:cxn modelId="{0C9E60D6-4FF4-4477-85F1-CEFA516565C7}" type="presOf" srcId="{FADC1714-EAD2-4BAE-8EC8-5A20428D5B09}" destId="{C8FB0C41-3B4D-4F07-A583-BD1EFE789369}" srcOrd="1" destOrd="0" presId="urn:microsoft.com/office/officeart/2005/8/layout/radial5"/>
    <dgm:cxn modelId="{36698D36-5624-4803-B200-90F1358EA484}" type="presParOf" srcId="{7047F539-C579-4FE7-B285-03CBD96E5136}" destId="{63D241AC-564A-4C64-B1B4-558FA6ACC6BF}" srcOrd="0" destOrd="0" presId="urn:microsoft.com/office/officeart/2005/8/layout/radial5"/>
    <dgm:cxn modelId="{34457991-D045-4C8D-B2FF-0ADD8891FBD2}" type="presParOf" srcId="{7047F539-C579-4FE7-B285-03CBD96E5136}" destId="{3C4D1BD2-2C08-4965-927C-069B35C40042}" srcOrd="1" destOrd="0" presId="urn:microsoft.com/office/officeart/2005/8/layout/radial5"/>
    <dgm:cxn modelId="{D26B7804-5EE4-420A-931D-AC62F41ACC55}" type="presParOf" srcId="{3C4D1BD2-2C08-4965-927C-069B35C40042}" destId="{F52F4216-C3B7-433D-9280-6760E9603E74}" srcOrd="0" destOrd="0" presId="urn:microsoft.com/office/officeart/2005/8/layout/radial5"/>
    <dgm:cxn modelId="{FC60912F-9067-439C-A9F2-163107AD7DF3}" type="presParOf" srcId="{7047F539-C579-4FE7-B285-03CBD96E5136}" destId="{860F7BEC-542F-4D0D-8620-ADE801B6A80D}" srcOrd="2" destOrd="0" presId="urn:microsoft.com/office/officeart/2005/8/layout/radial5"/>
    <dgm:cxn modelId="{A293ABE5-B30E-4A34-A553-467FFF801E90}" type="presParOf" srcId="{7047F539-C579-4FE7-B285-03CBD96E5136}" destId="{1EBEFDCA-821A-4C65-BA3D-577A2C490759}" srcOrd="3" destOrd="0" presId="urn:microsoft.com/office/officeart/2005/8/layout/radial5"/>
    <dgm:cxn modelId="{5BBC3E27-88DA-4A35-8218-51EE307F9D25}" type="presParOf" srcId="{1EBEFDCA-821A-4C65-BA3D-577A2C490759}" destId="{F15DCFF8-9AB4-42BF-A8AA-94EECB2A2773}" srcOrd="0" destOrd="0" presId="urn:microsoft.com/office/officeart/2005/8/layout/radial5"/>
    <dgm:cxn modelId="{E3D13447-113B-418F-A4E1-BCF5988A22F8}" type="presParOf" srcId="{7047F539-C579-4FE7-B285-03CBD96E5136}" destId="{75F41E1A-4B36-40C6-8370-2B6B8F3D8607}" srcOrd="4" destOrd="0" presId="urn:microsoft.com/office/officeart/2005/8/layout/radial5"/>
    <dgm:cxn modelId="{5D2BE951-0FD4-42C0-8EA0-3D5DC5E2CC53}" type="presParOf" srcId="{7047F539-C579-4FE7-B285-03CBD96E5136}" destId="{26064E78-3418-48BE-9B46-E6A327825A90}" srcOrd="5" destOrd="0" presId="urn:microsoft.com/office/officeart/2005/8/layout/radial5"/>
    <dgm:cxn modelId="{91451A02-4896-4D5F-9644-72681F7F4CD0}" type="presParOf" srcId="{26064E78-3418-48BE-9B46-E6A327825A90}" destId="{2CD50BE0-38CB-40C0-B31F-EDE82FF1D66A}" srcOrd="0" destOrd="0" presId="urn:microsoft.com/office/officeart/2005/8/layout/radial5"/>
    <dgm:cxn modelId="{79A9C6D5-EFDF-492E-B31C-CDB4466601F6}" type="presParOf" srcId="{7047F539-C579-4FE7-B285-03CBD96E5136}" destId="{0FB82471-66B2-4457-AA65-6ACB788ACECD}" srcOrd="6" destOrd="0" presId="urn:microsoft.com/office/officeart/2005/8/layout/radial5"/>
    <dgm:cxn modelId="{BA903CA0-8185-4B87-BF2E-3FDC5FDF6C38}" type="presParOf" srcId="{7047F539-C579-4FE7-B285-03CBD96E5136}" destId="{A86C8CF0-0580-42F7-8396-005647676D65}" srcOrd="7" destOrd="0" presId="urn:microsoft.com/office/officeart/2005/8/layout/radial5"/>
    <dgm:cxn modelId="{46928C57-D473-4951-BCA7-0CF1D3C2F9CE}" type="presParOf" srcId="{A86C8CF0-0580-42F7-8396-005647676D65}" destId="{C127C4E1-4422-4E42-9836-D33A7072376B}" srcOrd="0" destOrd="0" presId="urn:microsoft.com/office/officeart/2005/8/layout/radial5"/>
    <dgm:cxn modelId="{D69ADB3B-31C7-4518-910D-1A9A04CC4D69}" type="presParOf" srcId="{7047F539-C579-4FE7-B285-03CBD96E5136}" destId="{7B2C0297-56AB-488E-9EFE-5A03FE73CB66}" srcOrd="8" destOrd="0" presId="urn:microsoft.com/office/officeart/2005/8/layout/radial5"/>
    <dgm:cxn modelId="{149ABA0A-23D1-41A3-9E1F-501752FC13CC}" type="presParOf" srcId="{7047F539-C579-4FE7-B285-03CBD96E5136}" destId="{9D836975-DEB9-4275-8792-690F2B35FC8E}" srcOrd="9" destOrd="0" presId="urn:microsoft.com/office/officeart/2005/8/layout/radial5"/>
    <dgm:cxn modelId="{40A2F282-727A-4D87-B6E3-5CF5318AB7D7}" type="presParOf" srcId="{9D836975-DEB9-4275-8792-690F2B35FC8E}" destId="{C8FB0C41-3B4D-4F07-A583-BD1EFE789369}" srcOrd="0" destOrd="0" presId="urn:microsoft.com/office/officeart/2005/8/layout/radial5"/>
    <dgm:cxn modelId="{4115BF4F-7F5A-4AF5-8547-10F6CEA3E432}" type="presParOf" srcId="{7047F539-C579-4FE7-B285-03CBD96E5136}" destId="{B3E2AC12-3DAC-40F2-93A3-69CF2F7A0C53}" srcOrd="10" destOrd="0" presId="urn:microsoft.com/office/officeart/2005/8/layout/radial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DC72E06-63AF-4D5A-BD73-F2889325630F}"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pPr rtl="1"/>
          <a:endParaRPr lang="fa-IR"/>
        </a:p>
      </dgm:t>
    </dgm:pt>
    <dgm:pt modelId="{09CC947C-E27F-41B2-A75F-D0F82FEF280E}">
      <dgm:prSet phldrT="[Text]"/>
      <dgm:spPr>
        <a:solidFill>
          <a:schemeClr val="accent2">
            <a:lumMod val="20000"/>
            <a:lumOff val="80000"/>
          </a:schemeClr>
        </a:solidFill>
      </dgm:spPr>
      <dgm:t>
        <a:bodyPr/>
        <a:lstStyle/>
        <a:p>
          <a:pPr rtl="1"/>
          <a:r>
            <a:rPr lang="fa-IR" b="0" dirty="0" smtClean="0">
              <a:solidFill>
                <a:schemeClr val="tx1"/>
              </a:solidFill>
              <a:cs typeface="B Yagut" pitchFamily="2" charset="-78"/>
            </a:rPr>
            <a:t>2-5دقیقه</a:t>
          </a:r>
          <a:endParaRPr lang="fa-IR" b="0" dirty="0">
            <a:solidFill>
              <a:schemeClr val="tx1"/>
            </a:solidFill>
            <a:cs typeface="B Yagut" pitchFamily="2" charset="-78"/>
          </a:endParaRPr>
        </a:p>
      </dgm:t>
    </dgm:pt>
    <dgm:pt modelId="{333BB943-5189-4A64-A500-5A407C9B879F}" type="parTrans" cxnId="{06DF7574-63C7-4A7E-9D5E-9E05B38492D8}">
      <dgm:prSet/>
      <dgm:spPr/>
      <dgm:t>
        <a:bodyPr/>
        <a:lstStyle/>
        <a:p>
          <a:pPr rtl="1"/>
          <a:endParaRPr lang="fa-IR"/>
        </a:p>
      </dgm:t>
    </dgm:pt>
    <dgm:pt modelId="{BDFB8C51-2C3F-4F8E-AB2F-B3E89E256363}" type="sibTrans" cxnId="{06DF7574-63C7-4A7E-9D5E-9E05B38492D8}">
      <dgm:prSet/>
      <dgm:spPr/>
      <dgm:t>
        <a:bodyPr/>
        <a:lstStyle/>
        <a:p>
          <a:pPr rtl="1"/>
          <a:endParaRPr lang="fa-IR"/>
        </a:p>
      </dgm:t>
    </dgm:pt>
    <dgm:pt modelId="{92315835-B6F0-4940-8478-AA2D90EDF8BF}">
      <dgm:prSet phldrT="[Text]"/>
      <dgm:spPr>
        <a:solidFill>
          <a:schemeClr val="accent1">
            <a:lumMod val="20000"/>
            <a:lumOff val="80000"/>
            <a:alpha val="90000"/>
          </a:schemeClr>
        </a:solidFill>
      </dgm:spPr>
      <dgm:t>
        <a:bodyPr/>
        <a:lstStyle/>
        <a:p>
          <a:pPr rtl="1"/>
          <a:r>
            <a:rPr lang="fa-IR" dirty="0" smtClean="0">
              <a:cs typeface="B Yagut" pitchFamily="2" charset="-78"/>
            </a:rPr>
            <a:t>زمان لازم برای تولید اسید حاصل از تجزیه مواد قندی توسط میکروب ها </a:t>
          </a:r>
          <a:endParaRPr lang="fa-IR" dirty="0">
            <a:cs typeface="B Yagut" pitchFamily="2" charset="-78"/>
          </a:endParaRPr>
        </a:p>
      </dgm:t>
    </dgm:pt>
    <dgm:pt modelId="{536E5B12-F67F-4699-84D2-289E3601B915}" type="parTrans" cxnId="{7D189C99-E5BE-455E-A00F-4BD98585C260}">
      <dgm:prSet/>
      <dgm:spPr/>
      <dgm:t>
        <a:bodyPr/>
        <a:lstStyle/>
        <a:p>
          <a:pPr rtl="1"/>
          <a:endParaRPr lang="fa-IR"/>
        </a:p>
      </dgm:t>
    </dgm:pt>
    <dgm:pt modelId="{ABD0C670-6F7A-4972-981C-FAE81F9B6FFD}" type="sibTrans" cxnId="{7D189C99-E5BE-455E-A00F-4BD98585C260}">
      <dgm:prSet/>
      <dgm:spPr/>
      <dgm:t>
        <a:bodyPr/>
        <a:lstStyle/>
        <a:p>
          <a:pPr rtl="1"/>
          <a:endParaRPr lang="fa-IR"/>
        </a:p>
      </dgm:t>
    </dgm:pt>
    <dgm:pt modelId="{82A20B90-1E82-49F3-B2C7-594CF25B3501}">
      <dgm:prSet phldrT="[Text]" custT="1"/>
      <dgm:spPr>
        <a:solidFill>
          <a:schemeClr val="accent2">
            <a:lumMod val="20000"/>
            <a:lumOff val="80000"/>
          </a:schemeClr>
        </a:solidFill>
      </dgm:spPr>
      <dgm:t>
        <a:bodyPr/>
        <a:lstStyle/>
        <a:p>
          <a:pPr rtl="1"/>
          <a:r>
            <a:rPr lang="fa-IR" sz="2000" dirty="0" smtClean="0">
              <a:solidFill>
                <a:schemeClr val="tx1"/>
              </a:solidFill>
              <a:cs typeface="B Yagut" pitchFamily="2" charset="-78"/>
            </a:rPr>
            <a:t>طی10دقیقه</a:t>
          </a:r>
          <a:endParaRPr lang="fa-IR" sz="1800" dirty="0">
            <a:solidFill>
              <a:schemeClr val="tx1"/>
            </a:solidFill>
            <a:cs typeface="B Yagut" pitchFamily="2" charset="-78"/>
          </a:endParaRPr>
        </a:p>
      </dgm:t>
    </dgm:pt>
    <dgm:pt modelId="{4C3BF97C-2A54-4DEA-BEC9-6F19725B082B}" type="parTrans" cxnId="{7C254A15-0A0A-4606-9AE2-AC2C90894936}">
      <dgm:prSet/>
      <dgm:spPr/>
      <dgm:t>
        <a:bodyPr/>
        <a:lstStyle/>
        <a:p>
          <a:pPr rtl="1"/>
          <a:endParaRPr lang="fa-IR"/>
        </a:p>
      </dgm:t>
    </dgm:pt>
    <dgm:pt modelId="{93F723AB-7935-4498-97C4-BA5ED3779EE5}" type="sibTrans" cxnId="{7C254A15-0A0A-4606-9AE2-AC2C90894936}">
      <dgm:prSet/>
      <dgm:spPr/>
      <dgm:t>
        <a:bodyPr/>
        <a:lstStyle/>
        <a:p>
          <a:pPr rtl="1"/>
          <a:endParaRPr lang="fa-IR"/>
        </a:p>
      </dgm:t>
    </dgm:pt>
    <dgm:pt modelId="{F8BF667E-D268-4E04-A955-3B8BAF4A69ED}">
      <dgm:prSet phldrT="[Text]"/>
      <dgm:spPr>
        <a:solidFill>
          <a:schemeClr val="accent1">
            <a:lumMod val="20000"/>
            <a:lumOff val="80000"/>
            <a:alpha val="90000"/>
          </a:schemeClr>
        </a:solidFill>
      </dgm:spPr>
      <dgm:t>
        <a:bodyPr/>
        <a:lstStyle/>
        <a:p>
          <a:pPr rtl="1"/>
          <a:r>
            <a:rPr lang="fa-IR" dirty="0" smtClean="0">
              <a:cs typeface="B Yagut" pitchFamily="2" charset="-78"/>
            </a:rPr>
            <a:t>ماندگاری اسید تولیدی درحداکثر مقدار خود در دهان</a:t>
          </a:r>
          <a:endParaRPr lang="fa-IR" dirty="0">
            <a:cs typeface="B Yagut" pitchFamily="2" charset="-78"/>
          </a:endParaRPr>
        </a:p>
      </dgm:t>
    </dgm:pt>
    <dgm:pt modelId="{986D3D45-F4E7-485E-8F5E-217E34A6ED13}" type="parTrans" cxnId="{A1C5CF37-86B5-4EA6-8FEE-13AD4709AAFB}">
      <dgm:prSet/>
      <dgm:spPr/>
      <dgm:t>
        <a:bodyPr/>
        <a:lstStyle/>
        <a:p>
          <a:pPr rtl="1"/>
          <a:endParaRPr lang="fa-IR"/>
        </a:p>
      </dgm:t>
    </dgm:pt>
    <dgm:pt modelId="{957B87F5-053C-4082-95AF-407C3DF492BF}" type="sibTrans" cxnId="{A1C5CF37-86B5-4EA6-8FEE-13AD4709AAFB}">
      <dgm:prSet/>
      <dgm:spPr/>
      <dgm:t>
        <a:bodyPr/>
        <a:lstStyle/>
        <a:p>
          <a:pPr rtl="1"/>
          <a:endParaRPr lang="fa-IR"/>
        </a:p>
      </dgm:t>
    </dgm:pt>
    <dgm:pt modelId="{E37EB8B8-E1C8-489E-B3D8-1D62F98E2AF2}">
      <dgm:prSet phldrT="[Text]" custT="1"/>
      <dgm:spPr>
        <a:solidFill>
          <a:schemeClr val="accent2">
            <a:lumMod val="20000"/>
            <a:lumOff val="80000"/>
          </a:schemeClr>
        </a:solidFill>
      </dgm:spPr>
      <dgm:t>
        <a:bodyPr/>
        <a:lstStyle/>
        <a:p>
          <a:pPr rtl="1"/>
          <a:r>
            <a:rPr lang="fa-IR" sz="1800" b="1" dirty="0" smtClean="0">
              <a:solidFill>
                <a:schemeClr val="tx1"/>
              </a:solidFill>
              <a:cs typeface="B Yagut" pitchFamily="2" charset="-78"/>
            </a:rPr>
            <a:t>20-60دقیقه</a:t>
          </a:r>
          <a:endParaRPr lang="fa-IR" sz="1800" b="1" dirty="0">
            <a:solidFill>
              <a:schemeClr val="tx1"/>
            </a:solidFill>
            <a:cs typeface="B Yagut" pitchFamily="2" charset="-78"/>
          </a:endParaRPr>
        </a:p>
      </dgm:t>
    </dgm:pt>
    <dgm:pt modelId="{6255FE8E-056E-4F83-A16E-BCBE3ADD6B10}" type="sibTrans" cxnId="{DF382866-3C95-486C-8547-97CB89701A62}">
      <dgm:prSet/>
      <dgm:spPr/>
      <dgm:t>
        <a:bodyPr/>
        <a:lstStyle/>
        <a:p>
          <a:pPr rtl="1"/>
          <a:endParaRPr lang="fa-IR"/>
        </a:p>
      </dgm:t>
    </dgm:pt>
    <dgm:pt modelId="{3566C586-E909-476A-8B85-47D9FB70ADBD}" type="parTrans" cxnId="{DF382866-3C95-486C-8547-97CB89701A62}">
      <dgm:prSet/>
      <dgm:spPr/>
      <dgm:t>
        <a:bodyPr/>
        <a:lstStyle/>
        <a:p>
          <a:pPr rtl="1"/>
          <a:endParaRPr lang="fa-IR"/>
        </a:p>
      </dgm:t>
    </dgm:pt>
    <dgm:pt modelId="{680B9876-2A1D-4577-A805-87827FC61665}">
      <dgm:prSet phldrT="[Text]"/>
      <dgm:spPr>
        <a:solidFill>
          <a:schemeClr val="accent1">
            <a:lumMod val="20000"/>
            <a:lumOff val="80000"/>
            <a:alpha val="90000"/>
          </a:schemeClr>
        </a:solidFill>
      </dgm:spPr>
      <dgm:t>
        <a:bodyPr/>
        <a:lstStyle/>
        <a:p>
          <a:pPr rtl="1"/>
          <a:r>
            <a:rPr lang="fa-IR" dirty="0" smtClean="0">
              <a:cs typeface="B Yagut" pitchFamily="2" charset="-78"/>
            </a:rPr>
            <a:t>رسیدن اسید به حداکثر خود</a:t>
          </a:r>
          <a:endParaRPr lang="fa-IR" dirty="0">
            <a:cs typeface="B Yagut" pitchFamily="2" charset="-78"/>
          </a:endParaRPr>
        </a:p>
      </dgm:t>
    </dgm:pt>
    <dgm:pt modelId="{65F20529-0A77-4182-8EDD-E33AB5D3A287}" type="sibTrans" cxnId="{31F30ECE-589B-4F84-984B-D15EE6692CB7}">
      <dgm:prSet/>
      <dgm:spPr/>
      <dgm:t>
        <a:bodyPr/>
        <a:lstStyle/>
        <a:p>
          <a:pPr rtl="1"/>
          <a:endParaRPr lang="fa-IR"/>
        </a:p>
      </dgm:t>
    </dgm:pt>
    <dgm:pt modelId="{1518BCB1-5EFA-4E4E-B5F7-18DB648663C2}" type="parTrans" cxnId="{31F30ECE-589B-4F84-984B-D15EE6692CB7}">
      <dgm:prSet/>
      <dgm:spPr/>
      <dgm:t>
        <a:bodyPr/>
        <a:lstStyle/>
        <a:p>
          <a:pPr rtl="1"/>
          <a:endParaRPr lang="fa-IR"/>
        </a:p>
      </dgm:t>
    </dgm:pt>
    <dgm:pt modelId="{8C82BAD0-F5D3-4169-972A-E9842AE167E9}" type="pres">
      <dgm:prSet presAssocID="{FDC72E06-63AF-4D5A-BD73-F2889325630F}" presName="linearFlow" presStyleCnt="0">
        <dgm:presLayoutVars>
          <dgm:dir/>
          <dgm:animLvl val="lvl"/>
          <dgm:resizeHandles val="exact"/>
        </dgm:presLayoutVars>
      </dgm:prSet>
      <dgm:spPr/>
      <dgm:t>
        <a:bodyPr/>
        <a:lstStyle/>
        <a:p>
          <a:pPr rtl="1"/>
          <a:endParaRPr lang="fa-IR"/>
        </a:p>
      </dgm:t>
    </dgm:pt>
    <dgm:pt modelId="{0AE3CA61-5496-45EA-87DB-570D8109A3B7}" type="pres">
      <dgm:prSet presAssocID="{09CC947C-E27F-41B2-A75F-D0F82FEF280E}" presName="composite" presStyleCnt="0"/>
      <dgm:spPr/>
    </dgm:pt>
    <dgm:pt modelId="{2BF4B89A-5C2B-4A34-9AE4-FF66D64FFF46}" type="pres">
      <dgm:prSet presAssocID="{09CC947C-E27F-41B2-A75F-D0F82FEF280E}" presName="parentText" presStyleLbl="alignNode1" presStyleIdx="0" presStyleCnt="3">
        <dgm:presLayoutVars>
          <dgm:chMax val="1"/>
          <dgm:bulletEnabled val="1"/>
        </dgm:presLayoutVars>
      </dgm:prSet>
      <dgm:spPr/>
      <dgm:t>
        <a:bodyPr/>
        <a:lstStyle/>
        <a:p>
          <a:pPr rtl="1"/>
          <a:endParaRPr lang="fa-IR"/>
        </a:p>
      </dgm:t>
    </dgm:pt>
    <dgm:pt modelId="{388078B2-3E69-4B8E-9657-026E13C7DAEB}" type="pres">
      <dgm:prSet presAssocID="{09CC947C-E27F-41B2-A75F-D0F82FEF280E}" presName="descendantText" presStyleLbl="alignAcc1" presStyleIdx="0" presStyleCnt="3" custLinFactNeighborX="-401" custLinFactNeighborY="3271">
        <dgm:presLayoutVars>
          <dgm:bulletEnabled val="1"/>
        </dgm:presLayoutVars>
      </dgm:prSet>
      <dgm:spPr/>
      <dgm:t>
        <a:bodyPr/>
        <a:lstStyle/>
        <a:p>
          <a:pPr rtl="1"/>
          <a:endParaRPr lang="fa-IR"/>
        </a:p>
      </dgm:t>
    </dgm:pt>
    <dgm:pt modelId="{2D8D8B08-D04A-439C-B940-264DE69EA8CE}" type="pres">
      <dgm:prSet presAssocID="{BDFB8C51-2C3F-4F8E-AB2F-B3E89E256363}" presName="sp" presStyleCnt="0"/>
      <dgm:spPr/>
    </dgm:pt>
    <dgm:pt modelId="{6CC4B5FC-8BAB-497F-996F-31533744CFEA}" type="pres">
      <dgm:prSet presAssocID="{82A20B90-1E82-49F3-B2C7-594CF25B3501}" presName="composite" presStyleCnt="0"/>
      <dgm:spPr/>
    </dgm:pt>
    <dgm:pt modelId="{0FF74C15-4BAD-4738-9CA4-B1C8E4FC7DA3}" type="pres">
      <dgm:prSet presAssocID="{82A20B90-1E82-49F3-B2C7-594CF25B3501}" presName="parentText" presStyleLbl="alignNode1" presStyleIdx="1" presStyleCnt="3" custAng="0">
        <dgm:presLayoutVars>
          <dgm:chMax val="1"/>
          <dgm:bulletEnabled val="1"/>
        </dgm:presLayoutVars>
      </dgm:prSet>
      <dgm:spPr/>
      <dgm:t>
        <a:bodyPr/>
        <a:lstStyle/>
        <a:p>
          <a:pPr rtl="1"/>
          <a:endParaRPr lang="fa-IR"/>
        </a:p>
      </dgm:t>
    </dgm:pt>
    <dgm:pt modelId="{767501C4-D91D-41F9-A25D-22F2CF592C2D}" type="pres">
      <dgm:prSet presAssocID="{82A20B90-1E82-49F3-B2C7-594CF25B3501}" presName="descendantText" presStyleLbl="alignAcc1" presStyleIdx="1" presStyleCnt="3">
        <dgm:presLayoutVars>
          <dgm:bulletEnabled val="1"/>
        </dgm:presLayoutVars>
      </dgm:prSet>
      <dgm:spPr/>
      <dgm:t>
        <a:bodyPr/>
        <a:lstStyle/>
        <a:p>
          <a:pPr rtl="1"/>
          <a:endParaRPr lang="fa-IR"/>
        </a:p>
      </dgm:t>
    </dgm:pt>
    <dgm:pt modelId="{92A1C291-F62C-4426-928F-D2D8AB096510}" type="pres">
      <dgm:prSet presAssocID="{93F723AB-7935-4498-97C4-BA5ED3779EE5}" presName="sp" presStyleCnt="0"/>
      <dgm:spPr/>
    </dgm:pt>
    <dgm:pt modelId="{09DA5A33-37F6-453E-BB40-9EB8A1687954}" type="pres">
      <dgm:prSet presAssocID="{E37EB8B8-E1C8-489E-B3D8-1D62F98E2AF2}" presName="composite" presStyleCnt="0"/>
      <dgm:spPr/>
    </dgm:pt>
    <dgm:pt modelId="{D91CE32F-C6DD-4BDD-BC95-7C0E222E2D2F}" type="pres">
      <dgm:prSet presAssocID="{E37EB8B8-E1C8-489E-B3D8-1D62F98E2AF2}" presName="parentText" presStyleLbl="alignNode1" presStyleIdx="2" presStyleCnt="3">
        <dgm:presLayoutVars>
          <dgm:chMax val="1"/>
          <dgm:bulletEnabled val="1"/>
        </dgm:presLayoutVars>
      </dgm:prSet>
      <dgm:spPr/>
      <dgm:t>
        <a:bodyPr/>
        <a:lstStyle/>
        <a:p>
          <a:pPr rtl="1"/>
          <a:endParaRPr lang="fa-IR"/>
        </a:p>
      </dgm:t>
    </dgm:pt>
    <dgm:pt modelId="{40E12293-7B42-4A19-8A28-BC9E07D04580}" type="pres">
      <dgm:prSet presAssocID="{E37EB8B8-E1C8-489E-B3D8-1D62F98E2AF2}" presName="descendantText" presStyleLbl="alignAcc1" presStyleIdx="2" presStyleCnt="3" custLinFactNeighborY="0">
        <dgm:presLayoutVars>
          <dgm:bulletEnabled val="1"/>
        </dgm:presLayoutVars>
      </dgm:prSet>
      <dgm:spPr/>
      <dgm:t>
        <a:bodyPr/>
        <a:lstStyle/>
        <a:p>
          <a:pPr rtl="1"/>
          <a:endParaRPr lang="fa-IR"/>
        </a:p>
      </dgm:t>
    </dgm:pt>
  </dgm:ptLst>
  <dgm:cxnLst>
    <dgm:cxn modelId="{A1C5CF37-86B5-4EA6-8FEE-13AD4709AAFB}" srcId="{E37EB8B8-E1C8-489E-B3D8-1D62F98E2AF2}" destId="{F8BF667E-D268-4E04-A955-3B8BAF4A69ED}" srcOrd="0" destOrd="0" parTransId="{986D3D45-F4E7-485E-8F5E-217E34A6ED13}" sibTransId="{957B87F5-053C-4082-95AF-407C3DF492BF}"/>
    <dgm:cxn modelId="{DF382866-3C95-486C-8547-97CB89701A62}" srcId="{FDC72E06-63AF-4D5A-BD73-F2889325630F}" destId="{E37EB8B8-E1C8-489E-B3D8-1D62F98E2AF2}" srcOrd="2" destOrd="0" parTransId="{3566C586-E909-476A-8B85-47D9FB70ADBD}" sibTransId="{6255FE8E-056E-4F83-A16E-BCBE3ADD6B10}"/>
    <dgm:cxn modelId="{408CA7FE-3323-41B3-AA57-4B823A0A589A}" type="presOf" srcId="{92315835-B6F0-4940-8478-AA2D90EDF8BF}" destId="{388078B2-3E69-4B8E-9657-026E13C7DAEB}" srcOrd="0" destOrd="0" presId="urn:microsoft.com/office/officeart/2005/8/layout/chevron2"/>
    <dgm:cxn modelId="{7D189C99-E5BE-455E-A00F-4BD98585C260}" srcId="{09CC947C-E27F-41B2-A75F-D0F82FEF280E}" destId="{92315835-B6F0-4940-8478-AA2D90EDF8BF}" srcOrd="0" destOrd="0" parTransId="{536E5B12-F67F-4699-84D2-289E3601B915}" sibTransId="{ABD0C670-6F7A-4972-981C-FAE81F9B6FFD}"/>
    <dgm:cxn modelId="{64A0A198-52A4-4EAB-8AFA-3B1652C1AED3}" type="presOf" srcId="{09CC947C-E27F-41B2-A75F-D0F82FEF280E}" destId="{2BF4B89A-5C2B-4A34-9AE4-FF66D64FFF46}" srcOrd="0" destOrd="0" presId="urn:microsoft.com/office/officeart/2005/8/layout/chevron2"/>
    <dgm:cxn modelId="{592BEEAC-9AF2-45DF-92AC-65B0230861DF}" type="presOf" srcId="{82A20B90-1E82-49F3-B2C7-594CF25B3501}" destId="{0FF74C15-4BAD-4738-9CA4-B1C8E4FC7DA3}" srcOrd="0" destOrd="0" presId="urn:microsoft.com/office/officeart/2005/8/layout/chevron2"/>
    <dgm:cxn modelId="{7C254A15-0A0A-4606-9AE2-AC2C90894936}" srcId="{FDC72E06-63AF-4D5A-BD73-F2889325630F}" destId="{82A20B90-1E82-49F3-B2C7-594CF25B3501}" srcOrd="1" destOrd="0" parTransId="{4C3BF97C-2A54-4DEA-BEC9-6F19725B082B}" sibTransId="{93F723AB-7935-4498-97C4-BA5ED3779EE5}"/>
    <dgm:cxn modelId="{889CA3A3-A949-42E4-ADC6-83FD31F9F182}" type="presOf" srcId="{F8BF667E-D268-4E04-A955-3B8BAF4A69ED}" destId="{40E12293-7B42-4A19-8A28-BC9E07D04580}" srcOrd="0" destOrd="0" presId="urn:microsoft.com/office/officeart/2005/8/layout/chevron2"/>
    <dgm:cxn modelId="{31F30ECE-589B-4F84-984B-D15EE6692CB7}" srcId="{82A20B90-1E82-49F3-B2C7-594CF25B3501}" destId="{680B9876-2A1D-4577-A805-87827FC61665}" srcOrd="0" destOrd="0" parTransId="{1518BCB1-5EFA-4E4E-B5F7-18DB648663C2}" sibTransId="{65F20529-0A77-4182-8EDD-E33AB5D3A287}"/>
    <dgm:cxn modelId="{862F39FE-4466-4803-A31B-8A762000E458}" type="presOf" srcId="{680B9876-2A1D-4577-A805-87827FC61665}" destId="{767501C4-D91D-41F9-A25D-22F2CF592C2D}" srcOrd="0" destOrd="0" presId="urn:microsoft.com/office/officeart/2005/8/layout/chevron2"/>
    <dgm:cxn modelId="{7AE4843A-0F50-4195-A643-F489736B3138}" type="presOf" srcId="{FDC72E06-63AF-4D5A-BD73-F2889325630F}" destId="{8C82BAD0-F5D3-4169-972A-E9842AE167E9}" srcOrd="0" destOrd="0" presId="urn:microsoft.com/office/officeart/2005/8/layout/chevron2"/>
    <dgm:cxn modelId="{F81C2123-B3AD-4BA3-A9D9-C93745DF213F}" type="presOf" srcId="{E37EB8B8-E1C8-489E-B3D8-1D62F98E2AF2}" destId="{D91CE32F-C6DD-4BDD-BC95-7C0E222E2D2F}" srcOrd="0" destOrd="0" presId="urn:microsoft.com/office/officeart/2005/8/layout/chevron2"/>
    <dgm:cxn modelId="{06DF7574-63C7-4A7E-9D5E-9E05B38492D8}" srcId="{FDC72E06-63AF-4D5A-BD73-F2889325630F}" destId="{09CC947C-E27F-41B2-A75F-D0F82FEF280E}" srcOrd="0" destOrd="0" parTransId="{333BB943-5189-4A64-A500-5A407C9B879F}" sibTransId="{BDFB8C51-2C3F-4F8E-AB2F-B3E89E256363}"/>
    <dgm:cxn modelId="{A9C65476-40B3-48EE-BFC5-11601D969C0B}" type="presParOf" srcId="{8C82BAD0-F5D3-4169-972A-E9842AE167E9}" destId="{0AE3CA61-5496-45EA-87DB-570D8109A3B7}" srcOrd="0" destOrd="0" presId="urn:microsoft.com/office/officeart/2005/8/layout/chevron2"/>
    <dgm:cxn modelId="{C5969AAF-B865-46B4-BF3D-2FC86FC4D4D9}" type="presParOf" srcId="{0AE3CA61-5496-45EA-87DB-570D8109A3B7}" destId="{2BF4B89A-5C2B-4A34-9AE4-FF66D64FFF46}" srcOrd="0" destOrd="0" presId="urn:microsoft.com/office/officeart/2005/8/layout/chevron2"/>
    <dgm:cxn modelId="{95FC5EF0-023C-4FAE-A78E-3BB12D7290FB}" type="presParOf" srcId="{0AE3CA61-5496-45EA-87DB-570D8109A3B7}" destId="{388078B2-3E69-4B8E-9657-026E13C7DAEB}" srcOrd="1" destOrd="0" presId="urn:microsoft.com/office/officeart/2005/8/layout/chevron2"/>
    <dgm:cxn modelId="{8A889F03-9184-4829-A3B5-AA5EBD4A8911}" type="presParOf" srcId="{8C82BAD0-F5D3-4169-972A-E9842AE167E9}" destId="{2D8D8B08-D04A-439C-B940-264DE69EA8CE}" srcOrd="1" destOrd="0" presId="urn:microsoft.com/office/officeart/2005/8/layout/chevron2"/>
    <dgm:cxn modelId="{B278FFDD-E8E8-4E3F-A295-C2C8753D778A}" type="presParOf" srcId="{8C82BAD0-F5D3-4169-972A-E9842AE167E9}" destId="{6CC4B5FC-8BAB-497F-996F-31533744CFEA}" srcOrd="2" destOrd="0" presId="urn:microsoft.com/office/officeart/2005/8/layout/chevron2"/>
    <dgm:cxn modelId="{47CC241D-1E7F-4CFC-92EA-078536BC678C}" type="presParOf" srcId="{6CC4B5FC-8BAB-497F-996F-31533744CFEA}" destId="{0FF74C15-4BAD-4738-9CA4-B1C8E4FC7DA3}" srcOrd="0" destOrd="0" presId="urn:microsoft.com/office/officeart/2005/8/layout/chevron2"/>
    <dgm:cxn modelId="{D69730BB-009D-437B-914A-59354D670E7C}" type="presParOf" srcId="{6CC4B5FC-8BAB-497F-996F-31533744CFEA}" destId="{767501C4-D91D-41F9-A25D-22F2CF592C2D}" srcOrd="1" destOrd="0" presId="urn:microsoft.com/office/officeart/2005/8/layout/chevron2"/>
    <dgm:cxn modelId="{F6623B6B-7FEF-4E2D-A580-41616E0B87DA}" type="presParOf" srcId="{8C82BAD0-F5D3-4169-972A-E9842AE167E9}" destId="{92A1C291-F62C-4426-928F-D2D8AB096510}" srcOrd="3" destOrd="0" presId="urn:microsoft.com/office/officeart/2005/8/layout/chevron2"/>
    <dgm:cxn modelId="{85237107-0F2A-4560-A1F8-AE6D490696FD}" type="presParOf" srcId="{8C82BAD0-F5D3-4169-972A-E9842AE167E9}" destId="{09DA5A33-37F6-453E-BB40-9EB8A1687954}" srcOrd="4" destOrd="0" presId="urn:microsoft.com/office/officeart/2005/8/layout/chevron2"/>
    <dgm:cxn modelId="{C1B748FC-E5CE-4EA8-9B99-25A3285069A0}" type="presParOf" srcId="{09DA5A33-37F6-453E-BB40-9EB8A1687954}" destId="{D91CE32F-C6DD-4BDD-BC95-7C0E222E2D2F}" srcOrd="0" destOrd="0" presId="urn:microsoft.com/office/officeart/2005/8/layout/chevron2"/>
    <dgm:cxn modelId="{0390D166-F3CA-474E-A24C-F3E8042E1DFD}" type="presParOf" srcId="{09DA5A33-37F6-453E-BB40-9EB8A1687954}" destId="{40E12293-7B42-4A19-8A28-BC9E07D04580}"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6DEA8BC-F22D-42A7-9C4E-55F86AF1F2F5}"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pPr rtl="1"/>
          <a:endParaRPr lang="fa-IR"/>
        </a:p>
      </dgm:t>
    </dgm:pt>
    <dgm:pt modelId="{435E6605-EA93-4279-B891-3F01F3386E01}">
      <dgm:prSet phldrT="[Text]"/>
      <dgm:spPr>
        <a:solidFill>
          <a:schemeClr val="accent2">
            <a:lumMod val="20000"/>
            <a:lumOff val="80000"/>
          </a:schemeClr>
        </a:solidFill>
      </dgm:spPr>
      <dgm:t>
        <a:bodyPr/>
        <a:lstStyle/>
        <a:p>
          <a:pPr algn="r" rtl="1"/>
          <a:r>
            <a:rPr lang="fa-IR" dirty="0" smtClean="0">
              <a:solidFill>
                <a:schemeClr val="tx1"/>
              </a:solidFill>
              <a:cs typeface="B Yagut" pitchFamily="2" charset="-78"/>
            </a:rPr>
            <a:t>شیار های عمیق دندان های آسیای دائمی</a:t>
          </a:r>
          <a:endParaRPr lang="fa-IR" dirty="0">
            <a:solidFill>
              <a:schemeClr val="tx1"/>
            </a:solidFill>
            <a:cs typeface="B Yagut" pitchFamily="2" charset="-78"/>
          </a:endParaRPr>
        </a:p>
      </dgm:t>
    </dgm:pt>
    <dgm:pt modelId="{032C5501-FB69-43B7-92A4-193F703C2122}" type="parTrans" cxnId="{CBDCDC16-1067-44B7-9CC1-BE3824C29B0E}">
      <dgm:prSet/>
      <dgm:spPr/>
      <dgm:t>
        <a:bodyPr/>
        <a:lstStyle/>
        <a:p>
          <a:pPr rtl="1"/>
          <a:endParaRPr lang="fa-IR"/>
        </a:p>
      </dgm:t>
    </dgm:pt>
    <dgm:pt modelId="{75F71423-33BE-429A-A4EC-81603700F1A1}" type="sibTrans" cxnId="{CBDCDC16-1067-44B7-9CC1-BE3824C29B0E}">
      <dgm:prSet/>
      <dgm:spPr>
        <a:solidFill>
          <a:schemeClr val="tx1">
            <a:lumMod val="65000"/>
            <a:lumOff val="35000"/>
            <a:alpha val="90000"/>
          </a:schemeClr>
        </a:solidFill>
      </dgm:spPr>
      <dgm:t>
        <a:bodyPr/>
        <a:lstStyle/>
        <a:p>
          <a:pPr rtl="1"/>
          <a:endParaRPr lang="fa-IR"/>
        </a:p>
      </dgm:t>
    </dgm:pt>
    <dgm:pt modelId="{1E3A8EAB-F299-44F8-A393-2E8D84151208}">
      <dgm:prSet phldrT="[Text]" custT="1"/>
      <dgm:spPr>
        <a:solidFill>
          <a:schemeClr val="accent2">
            <a:lumMod val="20000"/>
            <a:lumOff val="80000"/>
          </a:schemeClr>
        </a:solidFill>
      </dgm:spPr>
      <dgm:t>
        <a:bodyPr/>
        <a:lstStyle/>
        <a:p>
          <a:pPr rtl="1"/>
          <a:endParaRPr lang="fa-IR" sz="2800" dirty="0" smtClean="0">
            <a:solidFill>
              <a:schemeClr val="tx1"/>
            </a:solidFill>
            <a:cs typeface="B Yagut" pitchFamily="2" charset="-78"/>
          </a:endParaRPr>
        </a:p>
        <a:p>
          <a:pPr rtl="1"/>
          <a:r>
            <a:rPr lang="fa-IR" sz="2400" dirty="0" smtClean="0">
              <a:solidFill>
                <a:schemeClr val="tx1"/>
              </a:solidFill>
              <a:cs typeface="B Yagut" pitchFamily="2" charset="-78"/>
            </a:rPr>
            <a:t>تجمع مواد غذایی در داخل شیار ها</a:t>
          </a:r>
        </a:p>
        <a:p>
          <a:pPr rtl="1"/>
          <a:endParaRPr lang="fa-IR" sz="2600" dirty="0"/>
        </a:p>
      </dgm:t>
    </dgm:pt>
    <dgm:pt modelId="{8F09BC00-D913-4D4C-80EE-466E8B09AEFF}" type="parTrans" cxnId="{D9F39155-A4AF-4E78-97DD-CFA4BE598A62}">
      <dgm:prSet/>
      <dgm:spPr/>
      <dgm:t>
        <a:bodyPr/>
        <a:lstStyle/>
        <a:p>
          <a:pPr rtl="1"/>
          <a:endParaRPr lang="fa-IR"/>
        </a:p>
      </dgm:t>
    </dgm:pt>
    <dgm:pt modelId="{635BB096-E6C2-4BE8-BB1E-4A7E1A50516A}" type="sibTrans" cxnId="{D9F39155-A4AF-4E78-97DD-CFA4BE598A62}">
      <dgm:prSet/>
      <dgm:spPr>
        <a:solidFill>
          <a:schemeClr val="tx1">
            <a:lumMod val="65000"/>
            <a:lumOff val="35000"/>
            <a:alpha val="90000"/>
          </a:schemeClr>
        </a:solidFill>
      </dgm:spPr>
      <dgm:t>
        <a:bodyPr/>
        <a:lstStyle/>
        <a:p>
          <a:pPr rtl="1"/>
          <a:endParaRPr lang="fa-IR"/>
        </a:p>
      </dgm:t>
    </dgm:pt>
    <dgm:pt modelId="{7ED1B460-A95D-43DC-8B9D-2BF83842C4D4}">
      <dgm:prSet phldrT="[Text]" custT="1"/>
      <dgm:spPr>
        <a:solidFill>
          <a:schemeClr val="accent2">
            <a:lumMod val="20000"/>
            <a:lumOff val="80000"/>
          </a:schemeClr>
        </a:solidFill>
      </dgm:spPr>
      <dgm:t>
        <a:bodyPr/>
        <a:lstStyle/>
        <a:p>
          <a:pPr rtl="1"/>
          <a:r>
            <a:rPr lang="fa-IR" sz="2400" dirty="0" smtClean="0">
              <a:solidFill>
                <a:schemeClr val="tx1"/>
              </a:solidFill>
              <a:cs typeface="B Yagut" pitchFamily="2" charset="-78"/>
            </a:rPr>
            <a:t>ایجاد پوسیدگی در آن قسمت</a:t>
          </a:r>
          <a:endParaRPr lang="fa-IR" sz="2400" dirty="0">
            <a:solidFill>
              <a:schemeClr val="tx1"/>
            </a:solidFill>
            <a:cs typeface="B Yagut" pitchFamily="2" charset="-78"/>
          </a:endParaRPr>
        </a:p>
      </dgm:t>
    </dgm:pt>
    <dgm:pt modelId="{D99B84E7-AD19-49B7-8529-F6F25B35F0FA}" type="parTrans" cxnId="{994C2337-FB09-4A2E-9F0B-B466F52660B6}">
      <dgm:prSet/>
      <dgm:spPr/>
      <dgm:t>
        <a:bodyPr/>
        <a:lstStyle/>
        <a:p>
          <a:pPr rtl="1"/>
          <a:endParaRPr lang="fa-IR"/>
        </a:p>
      </dgm:t>
    </dgm:pt>
    <dgm:pt modelId="{5A533AC0-1B14-40B8-A40E-E99D709CD057}" type="sibTrans" cxnId="{994C2337-FB09-4A2E-9F0B-B466F52660B6}">
      <dgm:prSet/>
      <dgm:spPr/>
      <dgm:t>
        <a:bodyPr/>
        <a:lstStyle/>
        <a:p>
          <a:pPr rtl="1"/>
          <a:endParaRPr lang="fa-IR"/>
        </a:p>
      </dgm:t>
    </dgm:pt>
    <dgm:pt modelId="{9C5DAEB0-1DA4-4288-9E41-4402336084C0}" type="pres">
      <dgm:prSet presAssocID="{D6DEA8BC-F22D-42A7-9C4E-55F86AF1F2F5}" presName="outerComposite" presStyleCnt="0">
        <dgm:presLayoutVars>
          <dgm:chMax val="5"/>
          <dgm:dir/>
          <dgm:resizeHandles val="exact"/>
        </dgm:presLayoutVars>
      </dgm:prSet>
      <dgm:spPr/>
      <dgm:t>
        <a:bodyPr/>
        <a:lstStyle/>
        <a:p>
          <a:pPr rtl="1"/>
          <a:endParaRPr lang="fa-IR"/>
        </a:p>
      </dgm:t>
    </dgm:pt>
    <dgm:pt modelId="{05DB87DD-FB56-409B-8B94-73D71E2DECD1}" type="pres">
      <dgm:prSet presAssocID="{D6DEA8BC-F22D-42A7-9C4E-55F86AF1F2F5}" presName="dummyMaxCanvas" presStyleCnt="0">
        <dgm:presLayoutVars/>
      </dgm:prSet>
      <dgm:spPr/>
    </dgm:pt>
    <dgm:pt modelId="{01131801-D5AF-44F6-9DA5-87BAABD10523}" type="pres">
      <dgm:prSet presAssocID="{D6DEA8BC-F22D-42A7-9C4E-55F86AF1F2F5}" presName="ThreeNodes_1" presStyleLbl="node1" presStyleIdx="0" presStyleCnt="3" custScaleX="88474" custLinFactNeighborX="26046" custLinFactNeighborY="1178">
        <dgm:presLayoutVars>
          <dgm:bulletEnabled val="1"/>
        </dgm:presLayoutVars>
      </dgm:prSet>
      <dgm:spPr/>
      <dgm:t>
        <a:bodyPr/>
        <a:lstStyle/>
        <a:p>
          <a:pPr rtl="1"/>
          <a:endParaRPr lang="fa-IR"/>
        </a:p>
      </dgm:t>
    </dgm:pt>
    <dgm:pt modelId="{912D5AFA-0AC9-41A6-9309-387D7C82D0E5}" type="pres">
      <dgm:prSet presAssocID="{D6DEA8BC-F22D-42A7-9C4E-55F86AF1F2F5}" presName="ThreeNodes_2" presStyleLbl="node1" presStyleIdx="1" presStyleCnt="3" custScaleX="79395" custLinFactNeighborX="-7247" custLinFactNeighborY="-2356">
        <dgm:presLayoutVars>
          <dgm:bulletEnabled val="1"/>
        </dgm:presLayoutVars>
      </dgm:prSet>
      <dgm:spPr/>
      <dgm:t>
        <a:bodyPr/>
        <a:lstStyle/>
        <a:p>
          <a:pPr rtl="1"/>
          <a:endParaRPr lang="fa-IR"/>
        </a:p>
      </dgm:t>
    </dgm:pt>
    <dgm:pt modelId="{1B01D9D3-FD2D-4660-BEE4-9BEA4598D8B5}" type="pres">
      <dgm:prSet presAssocID="{D6DEA8BC-F22D-42A7-9C4E-55F86AF1F2F5}" presName="ThreeNodes_3" presStyleLbl="node1" presStyleIdx="2" presStyleCnt="3" custScaleX="85266" custLinFactNeighborX="-28537" custLinFactNeighborY="-10601">
        <dgm:presLayoutVars>
          <dgm:bulletEnabled val="1"/>
        </dgm:presLayoutVars>
      </dgm:prSet>
      <dgm:spPr/>
      <dgm:t>
        <a:bodyPr/>
        <a:lstStyle/>
        <a:p>
          <a:pPr rtl="1"/>
          <a:endParaRPr lang="fa-IR"/>
        </a:p>
      </dgm:t>
    </dgm:pt>
    <dgm:pt modelId="{F8F43A91-3A19-41D7-BE3C-AFC5D481A5E0}" type="pres">
      <dgm:prSet presAssocID="{D6DEA8BC-F22D-42A7-9C4E-55F86AF1F2F5}" presName="ThreeConn_1-2" presStyleLbl="fgAccFollowNode1" presStyleIdx="0" presStyleCnt="2" custLinFactNeighborX="-81544">
        <dgm:presLayoutVars>
          <dgm:bulletEnabled val="1"/>
        </dgm:presLayoutVars>
      </dgm:prSet>
      <dgm:spPr/>
      <dgm:t>
        <a:bodyPr/>
        <a:lstStyle/>
        <a:p>
          <a:pPr rtl="1"/>
          <a:endParaRPr lang="fa-IR"/>
        </a:p>
      </dgm:t>
    </dgm:pt>
    <dgm:pt modelId="{FD957FF8-5F1D-42C1-85B0-DB3A3FEAF2FB}" type="pres">
      <dgm:prSet presAssocID="{D6DEA8BC-F22D-42A7-9C4E-55F86AF1F2F5}" presName="ThreeConn_2-3" presStyleLbl="fgAccFollowNode1" presStyleIdx="1" presStyleCnt="2" custLinFactX="-100000" custLinFactNeighborX="-106578" custLinFactNeighborY="3624">
        <dgm:presLayoutVars>
          <dgm:bulletEnabled val="1"/>
        </dgm:presLayoutVars>
      </dgm:prSet>
      <dgm:spPr/>
      <dgm:t>
        <a:bodyPr/>
        <a:lstStyle/>
        <a:p>
          <a:pPr rtl="1"/>
          <a:endParaRPr lang="fa-IR"/>
        </a:p>
      </dgm:t>
    </dgm:pt>
    <dgm:pt modelId="{A9D94C69-85FB-459E-BA09-73667F80979F}" type="pres">
      <dgm:prSet presAssocID="{D6DEA8BC-F22D-42A7-9C4E-55F86AF1F2F5}" presName="ThreeNodes_1_text" presStyleLbl="node1" presStyleIdx="2" presStyleCnt="3">
        <dgm:presLayoutVars>
          <dgm:bulletEnabled val="1"/>
        </dgm:presLayoutVars>
      </dgm:prSet>
      <dgm:spPr/>
      <dgm:t>
        <a:bodyPr/>
        <a:lstStyle/>
        <a:p>
          <a:pPr rtl="1"/>
          <a:endParaRPr lang="fa-IR"/>
        </a:p>
      </dgm:t>
    </dgm:pt>
    <dgm:pt modelId="{EECA056E-3E03-4A3D-868D-ECC9E535AC71}" type="pres">
      <dgm:prSet presAssocID="{D6DEA8BC-F22D-42A7-9C4E-55F86AF1F2F5}" presName="ThreeNodes_2_text" presStyleLbl="node1" presStyleIdx="2" presStyleCnt="3">
        <dgm:presLayoutVars>
          <dgm:bulletEnabled val="1"/>
        </dgm:presLayoutVars>
      </dgm:prSet>
      <dgm:spPr/>
      <dgm:t>
        <a:bodyPr/>
        <a:lstStyle/>
        <a:p>
          <a:pPr rtl="1"/>
          <a:endParaRPr lang="fa-IR"/>
        </a:p>
      </dgm:t>
    </dgm:pt>
    <dgm:pt modelId="{B2F96B18-1D06-4EDC-AFE8-0642FF4CA9EE}" type="pres">
      <dgm:prSet presAssocID="{D6DEA8BC-F22D-42A7-9C4E-55F86AF1F2F5}" presName="ThreeNodes_3_text" presStyleLbl="node1" presStyleIdx="2" presStyleCnt="3">
        <dgm:presLayoutVars>
          <dgm:bulletEnabled val="1"/>
        </dgm:presLayoutVars>
      </dgm:prSet>
      <dgm:spPr/>
      <dgm:t>
        <a:bodyPr/>
        <a:lstStyle/>
        <a:p>
          <a:pPr rtl="1"/>
          <a:endParaRPr lang="fa-IR"/>
        </a:p>
      </dgm:t>
    </dgm:pt>
  </dgm:ptLst>
  <dgm:cxnLst>
    <dgm:cxn modelId="{45059B1C-BB76-45C3-BC2E-6A52465D3084}" type="presOf" srcId="{7ED1B460-A95D-43DC-8B9D-2BF83842C4D4}" destId="{1B01D9D3-FD2D-4660-BEE4-9BEA4598D8B5}" srcOrd="0" destOrd="0" presId="urn:microsoft.com/office/officeart/2005/8/layout/vProcess5"/>
    <dgm:cxn modelId="{E8DE9619-31C7-462D-8CAB-C9DBCED72EDA}" type="presOf" srcId="{1E3A8EAB-F299-44F8-A393-2E8D84151208}" destId="{EECA056E-3E03-4A3D-868D-ECC9E535AC71}" srcOrd="1" destOrd="0" presId="urn:microsoft.com/office/officeart/2005/8/layout/vProcess5"/>
    <dgm:cxn modelId="{65AF36B3-4127-44ED-A927-9F8FFBF6A8C3}" type="presOf" srcId="{435E6605-EA93-4279-B891-3F01F3386E01}" destId="{A9D94C69-85FB-459E-BA09-73667F80979F}" srcOrd="1" destOrd="0" presId="urn:microsoft.com/office/officeart/2005/8/layout/vProcess5"/>
    <dgm:cxn modelId="{994C2337-FB09-4A2E-9F0B-B466F52660B6}" srcId="{D6DEA8BC-F22D-42A7-9C4E-55F86AF1F2F5}" destId="{7ED1B460-A95D-43DC-8B9D-2BF83842C4D4}" srcOrd="2" destOrd="0" parTransId="{D99B84E7-AD19-49B7-8529-F6F25B35F0FA}" sibTransId="{5A533AC0-1B14-40B8-A40E-E99D709CD057}"/>
    <dgm:cxn modelId="{72063CA2-3DA8-4202-88D9-093C889ADFAC}" type="presOf" srcId="{75F71423-33BE-429A-A4EC-81603700F1A1}" destId="{F8F43A91-3A19-41D7-BE3C-AFC5D481A5E0}" srcOrd="0" destOrd="0" presId="urn:microsoft.com/office/officeart/2005/8/layout/vProcess5"/>
    <dgm:cxn modelId="{D9F39155-A4AF-4E78-97DD-CFA4BE598A62}" srcId="{D6DEA8BC-F22D-42A7-9C4E-55F86AF1F2F5}" destId="{1E3A8EAB-F299-44F8-A393-2E8D84151208}" srcOrd="1" destOrd="0" parTransId="{8F09BC00-D913-4D4C-80EE-466E8B09AEFF}" sibTransId="{635BB096-E6C2-4BE8-BB1E-4A7E1A50516A}"/>
    <dgm:cxn modelId="{3AA35AE3-FE45-4EB8-B9FA-B6270843FE55}" type="presOf" srcId="{435E6605-EA93-4279-B891-3F01F3386E01}" destId="{01131801-D5AF-44F6-9DA5-87BAABD10523}" srcOrd="0" destOrd="0" presId="urn:microsoft.com/office/officeart/2005/8/layout/vProcess5"/>
    <dgm:cxn modelId="{11A5F04A-5FB4-452D-9E8E-2831149D29F3}" type="presOf" srcId="{7ED1B460-A95D-43DC-8B9D-2BF83842C4D4}" destId="{B2F96B18-1D06-4EDC-AFE8-0642FF4CA9EE}" srcOrd="1" destOrd="0" presId="urn:microsoft.com/office/officeart/2005/8/layout/vProcess5"/>
    <dgm:cxn modelId="{0A569ED6-ACAB-4044-8A7C-E8A3FD03C034}" type="presOf" srcId="{D6DEA8BC-F22D-42A7-9C4E-55F86AF1F2F5}" destId="{9C5DAEB0-1DA4-4288-9E41-4402336084C0}" srcOrd="0" destOrd="0" presId="urn:microsoft.com/office/officeart/2005/8/layout/vProcess5"/>
    <dgm:cxn modelId="{06A21FE8-C243-429D-93FB-2BB275735A57}" type="presOf" srcId="{635BB096-E6C2-4BE8-BB1E-4A7E1A50516A}" destId="{FD957FF8-5F1D-42C1-85B0-DB3A3FEAF2FB}" srcOrd="0" destOrd="0" presId="urn:microsoft.com/office/officeart/2005/8/layout/vProcess5"/>
    <dgm:cxn modelId="{AFA254BB-D083-4867-BAD5-1E13B310B1AB}" type="presOf" srcId="{1E3A8EAB-F299-44F8-A393-2E8D84151208}" destId="{912D5AFA-0AC9-41A6-9309-387D7C82D0E5}" srcOrd="0" destOrd="0" presId="urn:microsoft.com/office/officeart/2005/8/layout/vProcess5"/>
    <dgm:cxn modelId="{CBDCDC16-1067-44B7-9CC1-BE3824C29B0E}" srcId="{D6DEA8BC-F22D-42A7-9C4E-55F86AF1F2F5}" destId="{435E6605-EA93-4279-B891-3F01F3386E01}" srcOrd="0" destOrd="0" parTransId="{032C5501-FB69-43B7-92A4-193F703C2122}" sibTransId="{75F71423-33BE-429A-A4EC-81603700F1A1}"/>
    <dgm:cxn modelId="{3E581AC7-5ADB-4F62-839F-FCE9CDB28C17}" type="presParOf" srcId="{9C5DAEB0-1DA4-4288-9E41-4402336084C0}" destId="{05DB87DD-FB56-409B-8B94-73D71E2DECD1}" srcOrd="0" destOrd="0" presId="urn:microsoft.com/office/officeart/2005/8/layout/vProcess5"/>
    <dgm:cxn modelId="{7D8287C7-B048-4F88-9406-FDBE115ADCED}" type="presParOf" srcId="{9C5DAEB0-1DA4-4288-9E41-4402336084C0}" destId="{01131801-D5AF-44F6-9DA5-87BAABD10523}" srcOrd="1" destOrd="0" presId="urn:microsoft.com/office/officeart/2005/8/layout/vProcess5"/>
    <dgm:cxn modelId="{4D6C7B29-8C5F-4BAC-9AB9-89F1A4F67455}" type="presParOf" srcId="{9C5DAEB0-1DA4-4288-9E41-4402336084C0}" destId="{912D5AFA-0AC9-41A6-9309-387D7C82D0E5}" srcOrd="2" destOrd="0" presId="urn:microsoft.com/office/officeart/2005/8/layout/vProcess5"/>
    <dgm:cxn modelId="{40B741D4-8B96-44E5-93B2-DBB9B35CE93A}" type="presParOf" srcId="{9C5DAEB0-1DA4-4288-9E41-4402336084C0}" destId="{1B01D9D3-FD2D-4660-BEE4-9BEA4598D8B5}" srcOrd="3" destOrd="0" presId="urn:microsoft.com/office/officeart/2005/8/layout/vProcess5"/>
    <dgm:cxn modelId="{6F9EA4DA-6EF8-49BF-9294-9AD91B18F660}" type="presParOf" srcId="{9C5DAEB0-1DA4-4288-9E41-4402336084C0}" destId="{F8F43A91-3A19-41D7-BE3C-AFC5D481A5E0}" srcOrd="4" destOrd="0" presId="urn:microsoft.com/office/officeart/2005/8/layout/vProcess5"/>
    <dgm:cxn modelId="{D3380E25-AD94-49DC-980A-9DF18CEDA23E}" type="presParOf" srcId="{9C5DAEB0-1DA4-4288-9E41-4402336084C0}" destId="{FD957FF8-5F1D-42C1-85B0-DB3A3FEAF2FB}" srcOrd="5" destOrd="0" presId="urn:microsoft.com/office/officeart/2005/8/layout/vProcess5"/>
    <dgm:cxn modelId="{36CE82F8-ECC6-4DF1-BFBE-5826BCDC9DF9}" type="presParOf" srcId="{9C5DAEB0-1DA4-4288-9E41-4402336084C0}" destId="{A9D94C69-85FB-459E-BA09-73667F80979F}" srcOrd="6" destOrd="0" presId="urn:microsoft.com/office/officeart/2005/8/layout/vProcess5"/>
    <dgm:cxn modelId="{5890171A-375E-459B-AB95-3DB828D0BB7A}" type="presParOf" srcId="{9C5DAEB0-1DA4-4288-9E41-4402336084C0}" destId="{EECA056E-3E03-4A3D-868D-ECC9E535AC71}" srcOrd="7" destOrd="0" presId="urn:microsoft.com/office/officeart/2005/8/layout/vProcess5"/>
    <dgm:cxn modelId="{DE276439-5D57-4689-A4A3-183C0178BA85}" type="presParOf" srcId="{9C5DAEB0-1DA4-4288-9E41-4402336084C0}" destId="{B2F96B18-1D06-4EDC-AFE8-0642FF4CA9EE}" srcOrd="8" destOrd="0" presId="urn:microsoft.com/office/officeart/2005/8/layout/vProcess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408DB7A-9C8C-4CDD-898B-D3BF7DC04D6E}"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pPr rtl="1"/>
          <a:endParaRPr lang="fa-IR"/>
        </a:p>
      </dgm:t>
    </dgm:pt>
    <dgm:pt modelId="{8DE4E950-CEF5-4DB7-A943-A3D17B51AB13}">
      <dgm:prSet phldrT="[Text]"/>
      <dgm:spPr>
        <a:solidFill>
          <a:schemeClr val="accent2">
            <a:lumMod val="20000"/>
            <a:lumOff val="80000"/>
          </a:schemeClr>
        </a:solidFill>
      </dgm:spPr>
      <dgm:t>
        <a:bodyPr/>
        <a:lstStyle/>
        <a:p>
          <a:pPr algn="r" rtl="1"/>
          <a:r>
            <a:rPr lang="fa-IR" dirty="0" smtClean="0">
              <a:solidFill>
                <a:schemeClr val="tx1"/>
              </a:solidFill>
              <a:cs typeface="B Yagut" pitchFamily="2" charset="-78"/>
            </a:rPr>
            <a:t>عدم دسترسی موهای مسواک به این منطقه و عدم استفاده از نخ دندان</a:t>
          </a:r>
          <a:endParaRPr lang="fa-IR" dirty="0">
            <a:solidFill>
              <a:schemeClr val="tx1"/>
            </a:solidFill>
            <a:cs typeface="B Yagut" pitchFamily="2" charset="-78"/>
          </a:endParaRPr>
        </a:p>
      </dgm:t>
    </dgm:pt>
    <dgm:pt modelId="{E1FD4634-F10B-45E8-9855-CFE0F54365AF}" type="parTrans" cxnId="{73E1EC9B-4B6E-40C1-AE48-6E7625FFC88A}">
      <dgm:prSet/>
      <dgm:spPr/>
      <dgm:t>
        <a:bodyPr/>
        <a:lstStyle/>
        <a:p>
          <a:pPr rtl="1"/>
          <a:endParaRPr lang="fa-IR"/>
        </a:p>
      </dgm:t>
    </dgm:pt>
    <dgm:pt modelId="{5DF562B6-59A7-4F39-A3C6-5B7B2FA16E91}" type="sibTrans" cxnId="{73E1EC9B-4B6E-40C1-AE48-6E7625FFC88A}">
      <dgm:prSet/>
      <dgm:spPr>
        <a:solidFill>
          <a:schemeClr val="tx1">
            <a:lumMod val="65000"/>
            <a:lumOff val="35000"/>
            <a:alpha val="90000"/>
          </a:schemeClr>
        </a:solidFill>
      </dgm:spPr>
      <dgm:t>
        <a:bodyPr/>
        <a:lstStyle/>
        <a:p>
          <a:pPr rtl="1"/>
          <a:endParaRPr lang="fa-IR"/>
        </a:p>
      </dgm:t>
    </dgm:pt>
    <dgm:pt modelId="{B75A424D-1EEE-4177-B749-8A80B504B518}">
      <dgm:prSet phldrT="[Text]"/>
      <dgm:spPr>
        <a:solidFill>
          <a:schemeClr val="accent2">
            <a:lumMod val="20000"/>
            <a:lumOff val="80000"/>
          </a:schemeClr>
        </a:solidFill>
      </dgm:spPr>
      <dgm:t>
        <a:bodyPr/>
        <a:lstStyle/>
        <a:p>
          <a:pPr rtl="1"/>
          <a:r>
            <a:rPr lang="fa-IR" dirty="0" smtClean="0">
              <a:solidFill>
                <a:schemeClr val="tx1"/>
              </a:solidFill>
              <a:cs typeface="B Yagut" pitchFamily="2" charset="-78"/>
            </a:rPr>
            <a:t>افزایش تجمع مواد غذایی در این منطقه</a:t>
          </a:r>
          <a:endParaRPr lang="fa-IR" dirty="0">
            <a:solidFill>
              <a:schemeClr val="tx1"/>
            </a:solidFill>
            <a:cs typeface="B Yagut" pitchFamily="2" charset="-78"/>
          </a:endParaRPr>
        </a:p>
      </dgm:t>
    </dgm:pt>
    <dgm:pt modelId="{4FFD7296-5779-4E04-A911-542CCAA49FC7}" type="parTrans" cxnId="{0F8A781F-9163-496C-88E1-3FE2A20E15EF}">
      <dgm:prSet/>
      <dgm:spPr/>
      <dgm:t>
        <a:bodyPr/>
        <a:lstStyle/>
        <a:p>
          <a:pPr rtl="1"/>
          <a:endParaRPr lang="fa-IR"/>
        </a:p>
      </dgm:t>
    </dgm:pt>
    <dgm:pt modelId="{B99F05FB-9F86-4FDA-9D92-2682E11D3B03}" type="sibTrans" cxnId="{0F8A781F-9163-496C-88E1-3FE2A20E15EF}">
      <dgm:prSet/>
      <dgm:spPr>
        <a:solidFill>
          <a:schemeClr val="tx1">
            <a:lumMod val="65000"/>
            <a:lumOff val="35000"/>
            <a:alpha val="90000"/>
          </a:schemeClr>
        </a:solidFill>
      </dgm:spPr>
      <dgm:t>
        <a:bodyPr/>
        <a:lstStyle/>
        <a:p>
          <a:pPr rtl="1"/>
          <a:endParaRPr lang="fa-IR"/>
        </a:p>
      </dgm:t>
    </dgm:pt>
    <dgm:pt modelId="{1F506695-6E4E-4E8C-861A-91102E75070E}">
      <dgm:prSet phldrT="[Text]"/>
      <dgm:spPr>
        <a:solidFill>
          <a:schemeClr val="accent2">
            <a:lumMod val="20000"/>
            <a:lumOff val="80000"/>
          </a:schemeClr>
        </a:solidFill>
      </dgm:spPr>
      <dgm:t>
        <a:bodyPr/>
        <a:lstStyle/>
        <a:p>
          <a:pPr rtl="1"/>
          <a:r>
            <a:rPr lang="fa-IR" dirty="0" smtClean="0">
              <a:solidFill>
                <a:schemeClr val="tx1"/>
              </a:solidFill>
              <a:cs typeface="B Yagut" panose="00000400000000000000" pitchFamily="2" charset="-78"/>
            </a:rPr>
            <a:t>ایجاد پوسیدگی سطوح بین دندانی</a:t>
          </a:r>
          <a:endParaRPr lang="fa-IR" dirty="0">
            <a:solidFill>
              <a:schemeClr val="tx1"/>
            </a:solidFill>
            <a:cs typeface="B Yagut" panose="00000400000000000000" pitchFamily="2" charset="-78"/>
          </a:endParaRPr>
        </a:p>
      </dgm:t>
    </dgm:pt>
    <dgm:pt modelId="{791A4005-FA44-4B1F-A625-152D5EF7B1A4}" type="parTrans" cxnId="{D52548D6-74F0-4C8F-96F0-CB75D798730D}">
      <dgm:prSet/>
      <dgm:spPr/>
      <dgm:t>
        <a:bodyPr/>
        <a:lstStyle/>
        <a:p>
          <a:pPr rtl="1"/>
          <a:endParaRPr lang="fa-IR"/>
        </a:p>
      </dgm:t>
    </dgm:pt>
    <dgm:pt modelId="{6900CDB1-57EB-45F8-9F5C-36A5A602B794}" type="sibTrans" cxnId="{D52548D6-74F0-4C8F-96F0-CB75D798730D}">
      <dgm:prSet/>
      <dgm:spPr/>
      <dgm:t>
        <a:bodyPr/>
        <a:lstStyle/>
        <a:p>
          <a:pPr rtl="1"/>
          <a:endParaRPr lang="fa-IR"/>
        </a:p>
      </dgm:t>
    </dgm:pt>
    <dgm:pt modelId="{88C27D19-D97A-4970-9FC9-11C6014CD1F0}" type="pres">
      <dgm:prSet presAssocID="{5408DB7A-9C8C-4CDD-898B-D3BF7DC04D6E}" presName="outerComposite" presStyleCnt="0">
        <dgm:presLayoutVars>
          <dgm:chMax val="5"/>
          <dgm:dir/>
          <dgm:resizeHandles val="exact"/>
        </dgm:presLayoutVars>
      </dgm:prSet>
      <dgm:spPr/>
      <dgm:t>
        <a:bodyPr/>
        <a:lstStyle/>
        <a:p>
          <a:pPr rtl="1"/>
          <a:endParaRPr lang="fa-IR"/>
        </a:p>
      </dgm:t>
    </dgm:pt>
    <dgm:pt modelId="{15DC4BB1-6270-49DB-895B-30A5E8EABFA0}" type="pres">
      <dgm:prSet presAssocID="{5408DB7A-9C8C-4CDD-898B-D3BF7DC04D6E}" presName="dummyMaxCanvas" presStyleCnt="0">
        <dgm:presLayoutVars/>
      </dgm:prSet>
      <dgm:spPr/>
    </dgm:pt>
    <dgm:pt modelId="{CEE14AD4-45CF-40A3-A3BF-8DB96D0AA4E5}" type="pres">
      <dgm:prSet presAssocID="{5408DB7A-9C8C-4CDD-898B-D3BF7DC04D6E}" presName="ThreeNodes_1" presStyleLbl="node1" presStyleIdx="0" presStyleCnt="3" custScaleX="75639" custLinFactNeighborX="58205" custLinFactNeighborY="-27836">
        <dgm:presLayoutVars>
          <dgm:bulletEnabled val="1"/>
        </dgm:presLayoutVars>
      </dgm:prSet>
      <dgm:spPr/>
      <dgm:t>
        <a:bodyPr/>
        <a:lstStyle/>
        <a:p>
          <a:pPr rtl="1"/>
          <a:endParaRPr lang="fa-IR"/>
        </a:p>
      </dgm:t>
    </dgm:pt>
    <dgm:pt modelId="{20652551-350C-4FCE-B8EB-F624820E67B7}" type="pres">
      <dgm:prSet presAssocID="{5408DB7A-9C8C-4CDD-898B-D3BF7DC04D6E}" presName="ThreeNodes_2" presStyleLbl="node1" presStyleIdx="1" presStyleCnt="3" custScaleX="75893" custLinFactNeighborX="-12254" custLinFactNeighborY="-4985">
        <dgm:presLayoutVars>
          <dgm:bulletEnabled val="1"/>
        </dgm:presLayoutVars>
      </dgm:prSet>
      <dgm:spPr/>
      <dgm:t>
        <a:bodyPr/>
        <a:lstStyle/>
        <a:p>
          <a:pPr rtl="1"/>
          <a:endParaRPr lang="fa-IR"/>
        </a:p>
      </dgm:t>
    </dgm:pt>
    <dgm:pt modelId="{265D9122-C0E9-48F5-8977-E82CABAB71AD}" type="pres">
      <dgm:prSet presAssocID="{5408DB7A-9C8C-4CDD-898B-D3BF7DC04D6E}" presName="ThreeNodes_3" presStyleLbl="node1" presStyleIdx="2" presStyleCnt="3" custScaleX="65962" custLinFactNeighborX="-30795" custLinFactNeighborY="-881">
        <dgm:presLayoutVars>
          <dgm:bulletEnabled val="1"/>
        </dgm:presLayoutVars>
      </dgm:prSet>
      <dgm:spPr/>
      <dgm:t>
        <a:bodyPr/>
        <a:lstStyle/>
        <a:p>
          <a:pPr rtl="1"/>
          <a:endParaRPr lang="fa-IR"/>
        </a:p>
      </dgm:t>
    </dgm:pt>
    <dgm:pt modelId="{24D6C3B4-DD4D-4D83-BAB0-AFB4834CB3D7}" type="pres">
      <dgm:prSet presAssocID="{5408DB7A-9C8C-4CDD-898B-D3BF7DC04D6E}" presName="ThreeConn_1-2" presStyleLbl="fgAccFollowNode1" presStyleIdx="0" presStyleCnt="2" custLinFactX="-76378" custLinFactNeighborX="-100000" custLinFactNeighborY="17255">
        <dgm:presLayoutVars>
          <dgm:bulletEnabled val="1"/>
        </dgm:presLayoutVars>
      </dgm:prSet>
      <dgm:spPr/>
      <dgm:t>
        <a:bodyPr/>
        <a:lstStyle/>
        <a:p>
          <a:pPr rtl="1"/>
          <a:endParaRPr lang="fa-IR"/>
        </a:p>
      </dgm:t>
    </dgm:pt>
    <dgm:pt modelId="{5E9945CF-F16E-4BFA-8DC0-E5EDEC3A53B5}" type="pres">
      <dgm:prSet presAssocID="{5408DB7A-9C8C-4CDD-898B-D3BF7DC04D6E}" presName="ThreeConn_2-3" presStyleLbl="fgAccFollowNode1" presStyleIdx="1" presStyleCnt="2" custLinFactX="-170010" custLinFactNeighborX="-200000" custLinFactNeighborY="-5751">
        <dgm:presLayoutVars>
          <dgm:bulletEnabled val="1"/>
        </dgm:presLayoutVars>
      </dgm:prSet>
      <dgm:spPr/>
      <dgm:t>
        <a:bodyPr/>
        <a:lstStyle/>
        <a:p>
          <a:pPr rtl="1"/>
          <a:endParaRPr lang="fa-IR"/>
        </a:p>
      </dgm:t>
    </dgm:pt>
    <dgm:pt modelId="{B571E4FA-52C7-4134-8C22-4E5A7783B60E}" type="pres">
      <dgm:prSet presAssocID="{5408DB7A-9C8C-4CDD-898B-D3BF7DC04D6E}" presName="ThreeNodes_1_text" presStyleLbl="node1" presStyleIdx="2" presStyleCnt="3">
        <dgm:presLayoutVars>
          <dgm:bulletEnabled val="1"/>
        </dgm:presLayoutVars>
      </dgm:prSet>
      <dgm:spPr/>
      <dgm:t>
        <a:bodyPr/>
        <a:lstStyle/>
        <a:p>
          <a:pPr rtl="1"/>
          <a:endParaRPr lang="fa-IR"/>
        </a:p>
      </dgm:t>
    </dgm:pt>
    <dgm:pt modelId="{ECD77904-87FA-4638-8786-C34CA77F94C2}" type="pres">
      <dgm:prSet presAssocID="{5408DB7A-9C8C-4CDD-898B-D3BF7DC04D6E}" presName="ThreeNodes_2_text" presStyleLbl="node1" presStyleIdx="2" presStyleCnt="3">
        <dgm:presLayoutVars>
          <dgm:bulletEnabled val="1"/>
        </dgm:presLayoutVars>
      </dgm:prSet>
      <dgm:spPr/>
      <dgm:t>
        <a:bodyPr/>
        <a:lstStyle/>
        <a:p>
          <a:pPr rtl="1"/>
          <a:endParaRPr lang="fa-IR"/>
        </a:p>
      </dgm:t>
    </dgm:pt>
    <dgm:pt modelId="{88291F4F-7E26-4D01-9A33-0166722FA30F}" type="pres">
      <dgm:prSet presAssocID="{5408DB7A-9C8C-4CDD-898B-D3BF7DC04D6E}" presName="ThreeNodes_3_text" presStyleLbl="node1" presStyleIdx="2" presStyleCnt="3">
        <dgm:presLayoutVars>
          <dgm:bulletEnabled val="1"/>
        </dgm:presLayoutVars>
      </dgm:prSet>
      <dgm:spPr/>
      <dgm:t>
        <a:bodyPr/>
        <a:lstStyle/>
        <a:p>
          <a:pPr rtl="1"/>
          <a:endParaRPr lang="fa-IR"/>
        </a:p>
      </dgm:t>
    </dgm:pt>
  </dgm:ptLst>
  <dgm:cxnLst>
    <dgm:cxn modelId="{5A5E1E46-EDBB-443D-8632-B050D72F7072}" type="presOf" srcId="{B99F05FB-9F86-4FDA-9D92-2682E11D3B03}" destId="{5E9945CF-F16E-4BFA-8DC0-E5EDEC3A53B5}" srcOrd="0" destOrd="0" presId="urn:microsoft.com/office/officeart/2005/8/layout/vProcess5"/>
    <dgm:cxn modelId="{5F7F6105-BFBE-4128-99C5-12CC6D36DD01}" type="presOf" srcId="{5DF562B6-59A7-4F39-A3C6-5B7B2FA16E91}" destId="{24D6C3B4-DD4D-4D83-BAB0-AFB4834CB3D7}" srcOrd="0" destOrd="0" presId="urn:microsoft.com/office/officeart/2005/8/layout/vProcess5"/>
    <dgm:cxn modelId="{A90C8C8C-FBD2-4791-A135-C3F2C16026A8}" type="presOf" srcId="{8DE4E950-CEF5-4DB7-A943-A3D17B51AB13}" destId="{B571E4FA-52C7-4134-8C22-4E5A7783B60E}" srcOrd="1" destOrd="0" presId="urn:microsoft.com/office/officeart/2005/8/layout/vProcess5"/>
    <dgm:cxn modelId="{25082D1C-0A97-4890-98AE-92D05E7441A3}" type="presOf" srcId="{1F506695-6E4E-4E8C-861A-91102E75070E}" destId="{265D9122-C0E9-48F5-8977-E82CABAB71AD}" srcOrd="0" destOrd="0" presId="urn:microsoft.com/office/officeart/2005/8/layout/vProcess5"/>
    <dgm:cxn modelId="{9851E996-67A9-45F9-B868-1990DD1D469B}" type="presOf" srcId="{B75A424D-1EEE-4177-B749-8A80B504B518}" destId="{20652551-350C-4FCE-B8EB-F624820E67B7}" srcOrd="0" destOrd="0" presId="urn:microsoft.com/office/officeart/2005/8/layout/vProcess5"/>
    <dgm:cxn modelId="{5B28B220-5943-45AD-863F-7D0B47D384CC}" type="presOf" srcId="{B75A424D-1EEE-4177-B749-8A80B504B518}" destId="{ECD77904-87FA-4638-8786-C34CA77F94C2}" srcOrd="1" destOrd="0" presId="urn:microsoft.com/office/officeart/2005/8/layout/vProcess5"/>
    <dgm:cxn modelId="{0F8A781F-9163-496C-88E1-3FE2A20E15EF}" srcId="{5408DB7A-9C8C-4CDD-898B-D3BF7DC04D6E}" destId="{B75A424D-1EEE-4177-B749-8A80B504B518}" srcOrd="1" destOrd="0" parTransId="{4FFD7296-5779-4E04-A911-542CCAA49FC7}" sibTransId="{B99F05FB-9F86-4FDA-9D92-2682E11D3B03}"/>
    <dgm:cxn modelId="{FF3C5A4C-5867-4EB3-8631-A8C1160BBB7C}" type="presOf" srcId="{8DE4E950-CEF5-4DB7-A943-A3D17B51AB13}" destId="{CEE14AD4-45CF-40A3-A3BF-8DB96D0AA4E5}" srcOrd="0" destOrd="0" presId="urn:microsoft.com/office/officeart/2005/8/layout/vProcess5"/>
    <dgm:cxn modelId="{11015E62-1741-4404-8C01-32137D4B501C}" type="presOf" srcId="{1F506695-6E4E-4E8C-861A-91102E75070E}" destId="{88291F4F-7E26-4D01-9A33-0166722FA30F}" srcOrd="1" destOrd="0" presId="urn:microsoft.com/office/officeart/2005/8/layout/vProcess5"/>
    <dgm:cxn modelId="{D52548D6-74F0-4C8F-96F0-CB75D798730D}" srcId="{5408DB7A-9C8C-4CDD-898B-D3BF7DC04D6E}" destId="{1F506695-6E4E-4E8C-861A-91102E75070E}" srcOrd="2" destOrd="0" parTransId="{791A4005-FA44-4B1F-A625-152D5EF7B1A4}" sibTransId="{6900CDB1-57EB-45F8-9F5C-36A5A602B794}"/>
    <dgm:cxn modelId="{E90053F4-E5FA-4703-BF7D-073CE0B44DE6}" type="presOf" srcId="{5408DB7A-9C8C-4CDD-898B-D3BF7DC04D6E}" destId="{88C27D19-D97A-4970-9FC9-11C6014CD1F0}" srcOrd="0" destOrd="0" presId="urn:microsoft.com/office/officeart/2005/8/layout/vProcess5"/>
    <dgm:cxn modelId="{73E1EC9B-4B6E-40C1-AE48-6E7625FFC88A}" srcId="{5408DB7A-9C8C-4CDD-898B-D3BF7DC04D6E}" destId="{8DE4E950-CEF5-4DB7-A943-A3D17B51AB13}" srcOrd="0" destOrd="0" parTransId="{E1FD4634-F10B-45E8-9855-CFE0F54365AF}" sibTransId="{5DF562B6-59A7-4F39-A3C6-5B7B2FA16E91}"/>
    <dgm:cxn modelId="{78A4FAEC-2F97-41C5-9F5B-84E55A34626C}" type="presParOf" srcId="{88C27D19-D97A-4970-9FC9-11C6014CD1F0}" destId="{15DC4BB1-6270-49DB-895B-30A5E8EABFA0}" srcOrd="0" destOrd="0" presId="urn:microsoft.com/office/officeart/2005/8/layout/vProcess5"/>
    <dgm:cxn modelId="{E8E869E8-B2DD-4359-9BF5-F1FE3DCAB5E2}" type="presParOf" srcId="{88C27D19-D97A-4970-9FC9-11C6014CD1F0}" destId="{CEE14AD4-45CF-40A3-A3BF-8DB96D0AA4E5}" srcOrd="1" destOrd="0" presId="urn:microsoft.com/office/officeart/2005/8/layout/vProcess5"/>
    <dgm:cxn modelId="{D6A1D5A5-2592-4C53-B63F-39423AD49DDA}" type="presParOf" srcId="{88C27D19-D97A-4970-9FC9-11C6014CD1F0}" destId="{20652551-350C-4FCE-B8EB-F624820E67B7}" srcOrd="2" destOrd="0" presId="urn:microsoft.com/office/officeart/2005/8/layout/vProcess5"/>
    <dgm:cxn modelId="{3C856148-BB93-4EA4-8FF9-19FB873B9720}" type="presParOf" srcId="{88C27D19-D97A-4970-9FC9-11C6014CD1F0}" destId="{265D9122-C0E9-48F5-8977-E82CABAB71AD}" srcOrd="3" destOrd="0" presId="urn:microsoft.com/office/officeart/2005/8/layout/vProcess5"/>
    <dgm:cxn modelId="{F0FB9063-0E90-4FE6-A970-1A0452E3FC44}" type="presParOf" srcId="{88C27D19-D97A-4970-9FC9-11C6014CD1F0}" destId="{24D6C3B4-DD4D-4D83-BAB0-AFB4834CB3D7}" srcOrd="4" destOrd="0" presId="urn:microsoft.com/office/officeart/2005/8/layout/vProcess5"/>
    <dgm:cxn modelId="{46E4D278-344B-45FB-BC28-020B4A2AF1BB}" type="presParOf" srcId="{88C27D19-D97A-4970-9FC9-11C6014CD1F0}" destId="{5E9945CF-F16E-4BFA-8DC0-E5EDEC3A53B5}" srcOrd="5" destOrd="0" presId="urn:microsoft.com/office/officeart/2005/8/layout/vProcess5"/>
    <dgm:cxn modelId="{E91D8EDC-2383-4552-B223-DF2F0054B4CF}" type="presParOf" srcId="{88C27D19-D97A-4970-9FC9-11C6014CD1F0}" destId="{B571E4FA-52C7-4134-8C22-4E5A7783B60E}" srcOrd="6" destOrd="0" presId="urn:microsoft.com/office/officeart/2005/8/layout/vProcess5"/>
    <dgm:cxn modelId="{F3ED5318-8C91-4892-8B51-40636F132680}" type="presParOf" srcId="{88C27D19-D97A-4970-9FC9-11C6014CD1F0}" destId="{ECD77904-87FA-4638-8786-C34CA77F94C2}" srcOrd="7" destOrd="0" presId="urn:microsoft.com/office/officeart/2005/8/layout/vProcess5"/>
    <dgm:cxn modelId="{65EB6EBE-8182-41F0-9078-609FBD3705A5}" type="presParOf" srcId="{88C27D19-D97A-4970-9FC9-11C6014CD1F0}" destId="{88291F4F-7E26-4D01-9A33-0166722FA30F}" srcOrd="8" destOrd="0" presId="urn:microsoft.com/office/officeart/2005/8/layout/vProcess5"/>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F88B66B-CD66-4DEC-95ED-841DFC58BAC0}"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pPr rtl="1"/>
          <a:endParaRPr lang="fa-IR"/>
        </a:p>
      </dgm:t>
    </dgm:pt>
    <dgm:pt modelId="{A327FEBE-A791-4296-B530-9BC268FFB114}">
      <dgm:prSet phldrT="[Text]" custT="1">
        <dgm:style>
          <a:lnRef idx="2">
            <a:schemeClr val="dk1"/>
          </a:lnRef>
          <a:fillRef idx="1">
            <a:schemeClr val="lt1"/>
          </a:fillRef>
          <a:effectRef idx="0">
            <a:schemeClr val="dk1"/>
          </a:effectRef>
          <a:fontRef idx="minor">
            <a:schemeClr val="dk1"/>
          </a:fontRef>
        </dgm:style>
      </dgm:prSet>
      <dgm:spPr>
        <a:solidFill>
          <a:schemeClr val="accent2">
            <a:lumMod val="20000"/>
            <a:lumOff val="80000"/>
          </a:schemeClr>
        </a:solidFill>
      </dgm:spPr>
      <dgm:t>
        <a:bodyPr/>
        <a:lstStyle/>
        <a:p>
          <a:pPr rtl="1"/>
          <a:r>
            <a:rPr lang="fa-IR" sz="2400" b="0" dirty="0" smtClean="0">
              <a:solidFill>
                <a:schemeClr val="tx1"/>
              </a:solidFill>
              <a:cs typeface="B Yagut" pitchFamily="2" charset="-78"/>
            </a:rPr>
            <a:t>1- مینای دندان(تغییر رنگ)</a:t>
          </a:r>
          <a:endParaRPr lang="fa-IR" sz="2400" b="0" dirty="0">
            <a:solidFill>
              <a:schemeClr val="tx1"/>
            </a:solidFill>
            <a:cs typeface="B Yagut" pitchFamily="2" charset="-78"/>
          </a:endParaRPr>
        </a:p>
      </dgm:t>
    </dgm:pt>
    <dgm:pt modelId="{8B2E75FB-14C5-462E-8C8A-CF1049A373EE}" type="parTrans" cxnId="{99DC2DFC-B5AB-4A40-B051-377120D292B2}">
      <dgm:prSet/>
      <dgm:spPr/>
      <dgm:t>
        <a:bodyPr/>
        <a:lstStyle/>
        <a:p>
          <a:pPr rtl="1"/>
          <a:endParaRPr lang="fa-IR"/>
        </a:p>
      </dgm:t>
    </dgm:pt>
    <dgm:pt modelId="{B564AEF2-7591-437E-A16A-A4B5DDBD4E13}" type="sibTrans" cxnId="{99DC2DFC-B5AB-4A40-B051-377120D292B2}">
      <dgm:prSet/>
      <dgm:spPr/>
      <dgm:t>
        <a:bodyPr/>
        <a:lstStyle/>
        <a:p>
          <a:pPr rtl="1"/>
          <a:endParaRPr lang="fa-IR"/>
        </a:p>
      </dgm:t>
    </dgm:pt>
    <dgm:pt modelId="{478DD980-11D5-487C-9577-8F1D817A4131}">
      <dgm:prSet phldrT="[Text]" custT="1">
        <dgm:style>
          <a:lnRef idx="2">
            <a:schemeClr val="dk1"/>
          </a:lnRef>
          <a:fillRef idx="1">
            <a:schemeClr val="lt1"/>
          </a:fillRef>
          <a:effectRef idx="0">
            <a:schemeClr val="dk1"/>
          </a:effectRef>
          <a:fontRef idx="minor">
            <a:schemeClr val="dk1"/>
          </a:fontRef>
        </dgm:style>
      </dgm:prSet>
      <dgm:spPr>
        <a:solidFill>
          <a:schemeClr val="accent2">
            <a:lumMod val="20000"/>
            <a:lumOff val="80000"/>
          </a:schemeClr>
        </a:solidFill>
      </dgm:spPr>
      <dgm:t>
        <a:bodyPr/>
        <a:lstStyle/>
        <a:p>
          <a:pPr rtl="1"/>
          <a:r>
            <a:rPr lang="fa-IR" sz="2400" b="0" dirty="0" smtClean="0">
              <a:solidFill>
                <a:schemeClr val="tx1"/>
              </a:solidFill>
              <a:cs typeface="B Yagut" pitchFamily="2" charset="-78"/>
            </a:rPr>
            <a:t>2-داخل عاج دندان(حساس شدن دندان)</a:t>
          </a:r>
          <a:endParaRPr lang="fa-IR" sz="2400" b="0" dirty="0">
            <a:solidFill>
              <a:schemeClr val="tx1"/>
            </a:solidFill>
            <a:cs typeface="B Yagut" pitchFamily="2" charset="-78"/>
          </a:endParaRPr>
        </a:p>
      </dgm:t>
    </dgm:pt>
    <dgm:pt modelId="{185EE05A-4828-4ECA-A285-AA5566B0DAF1}" type="parTrans" cxnId="{8E85CB49-9482-44EA-A69C-1CF2F2F1D868}">
      <dgm:prSet/>
      <dgm:spPr/>
      <dgm:t>
        <a:bodyPr/>
        <a:lstStyle/>
        <a:p>
          <a:pPr rtl="1"/>
          <a:endParaRPr lang="fa-IR"/>
        </a:p>
      </dgm:t>
    </dgm:pt>
    <dgm:pt modelId="{AF3932FC-B392-4EBB-9F0A-71F48C6E4577}" type="sibTrans" cxnId="{8E85CB49-9482-44EA-A69C-1CF2F2F1D868}">
      <dgm:prSet/>
      <dgm:spPr/>
      <dgm:t>
        <a:bodyPr/>
        <a:lstStyle/>
        <a:p>
          <a:pPr rtl="1"/>
          <a:endParaRPr lang="fa-IR"/>
        </a:p>
      </dgm:t>
    </dgm:pt>
    <dgm:pt modelId="{63C34603-5380-48F3-B5B7-8727EE3C4CEF}">
      <dgm:prSet phldrT="[Text]" custT="1">
        <dgm:style>
          <a:lnRef idx="2">
            <a:schemeClr val="dk1"/>
          </a:lnRef>
          <a:fillRef idx="1">
            <a:schemeClr val="lt1"/>
          </a:fillRef>
          <a:effectRef idx="0">
            <a:schemeClr val="dk1"/>
          </a:effectRef>
          <a:fontRef idx="minor">
            <a:schemeClr val="dk1"/>
          </a:fontRef>
        </dgm:style>
      </dgm:prSet>
      <dgm:spPr>
        <a:solidFill>
          <a:schemeClr val="accent2">
            <a:lumMod val="20000"/>
            <a:lumOff val="80000"/>
          </a:schemeClr>
        </a:solidFill>
      </dgm:spPr>
      <dgm:t>
        <a:bodyPr/>
        <a:lstStyle/>
        <a:p>
          <a:pPr rtl="1"/>
          <a:r>
            <a:rPr lang="fa-IR" sz="2400" b="0" dirty="0" smtClean="0">
              <a:solidFill>
                <a:schemeClr val="tx1"/>
              </a:solidFill>
              <a:cs typeface="B Yagut" pitchFamily="2" charset="-78"/>
            </a:rPr>
            <a:t>3-مغز دندان(درد شدید، مداوم و خود به خودی)</a:t>
          </a:r>
          <a:endParaRPr lang="fa-IR" sz="2400" b="0" dirty="0">
            <a:solidFill>
              <a:schemeClr val="tx1"/>
            </a:solidFill>
            <a:cs typeface="B Yagut" pitchFamily="2" charset="-78"/>
          </a:endParaRPr>
        </a:p>
      </dgm:t>
    </dgm:pt>
    <dgm:pt modelId="{CA5C130C-937A-4FCA-AADD-4435959D94B8}" type="parTrans" cxnId="{702E88C1-A4F6-4533-95B6-38CBB41255BC}">
      <dgm:prSet/>
      <dgm:spPr/>
      <dgm:t>
        <a:bodyPr/>
        <a:lstStyle/>
        <a:p>
          <a:pPr rtl="1"/>
          <a:endParaRPr lang="fa-IR"/>
        </a:p>
      </dgm:t>
    </dgm:pt>
    <dgm:pt modelId="{53FF572D-13F4-4405-AEE8-6D344C12CCF4}" type="sibTrans" cxnId="{702E88C1-A4F6-4533-95B6-38CBB41255BC}">
      <dgm:prSet/>
      <dgm:spPr/>
      <dgm:t>
        <a:bodyPr/>
        <a:lstStyle/>
        <a:p>
          <a:pPr rtl="1"/>
          <a:endParaRPr lang="fa-IR"/>
        </a:p>
      </dgm:t>
    </dgm:pt>
    <dgm:pt modelId="{A4A62174-A0BE-4C10-8AB5-A3430E026E3B}">
      <dgm:prSet custT="1">
        <dgm:style>
          <a:lnRef idx="2">
            <a:schemeClr val="dk1"/>
          </a:lnRef>
          <a:fillRef idx="1">
            <a:schemeClr val="lt1"/>
          </a:fillRef>
          <a:effectRef idx="0">
            <a:schemeClr val="dk1"/>
          </a:effectRef>
          <a:fontRef idx="minor">
            <a:schemeClr val="dk1"/>
          </a:fontRef>
        </dgm:style>
      </dgm:prSet>
      <dgm:spPr>
        <a:solidFill>
          <a:schemeClr val="accent2">
            <a:lumMod val="20000"/>
            <a:lumOff val="80000"/>
          </a:schemeClr>
        </a:solidFill>
      </dgm:spPr>
      <dgm:t>
        <a:bodyPr/>
        <a:lstStyle/>
        <a:p>
          <a:pPr rtl="1"/>
          <a:r>
            <a:rPr lang="fa-IR" sz="2400" b="0" dirty="0" smtClean="0">
              <a:solidFill>
                <a:schemeClr val="tx1"/>
              </a:solidFill>
              <a:cs typeface="B Yagut" pitchFamily="2" charset="-78"/>
            </a:rPr>
            <a:t>مرگ کامل دندان(کانون عفونی برای بدن)</a:t>
          </a:r>
          <a:endParaRPr lang="fa-IR" sz="2400" b="0" dirty="0">
            <a:solidFill>
              <a:schemeClr val="tx1"/>
            </a:solidFill>
            <a:cs typeface="B Yagut" pitchFamily="2" charset="-78"/>
          </a:endParaRPr>
        </a:p>
      </dgm:t>
    </dgm:pt>
    <dgm:pt modelId="{F9B834B2-51D4-4708-97F5-ABC9104DE44E}" type="parTrans" cxnId="{CB7C20CA-BA82-494B-B12E-7D1F12AF0CE5}">
      <dgm:prSet/>
      <dgm:spPr/>
      <dgm:t>
        <a:bodyPr/>
        <a:lstStyle/>
        <a:p>
          <a:pPr rtl="1"/>
          <a:endParaRPr lang="fa-IR"/>
        </a:p>
      </dgm:t>
    </dgm:pt>
    <dgm:pt modelId="{25CB0868-D376-44CF-890F-94F0E3EA3A4C}" type="sibTrans" cxnId="{CB7C20CA-BA82-494B-B12E-7D1F12AF0CE5}">
      <dgm:prSet/>
      <dgm:spPr/>
      <dgm:t>
        <a:bodyPr/>
        <a:lstStyle/>
        <a:p>
          <a:pPr rtl="1"/>
          <a:endParaRPr lang="fa-IR"/>
        </a:p>
      </dgm:t>
    </dgm:pt>
    <dgm:pt modelId="{70CDCBC9-F498-4F52-A37D-F7AFFE005D00}" type="pres">
      <dgm:prSet presAssocID="{FF88B66B-CD66-4DEC-95ED-841DFC58BAC0}" presName="Name0" presStyleCnt="0">
        <dgm:presLayoutVars>
          <dgm:dir/>
          <dgm:animLvl val="lvl"/>
          <dgm:resizeHandles val="exact"/>
        </dgm:presLayoutVars>
      </dgm:prSet>
      <dgm:spPr/>
      <dgm:t>
        <a:bodyPr/>
        <a:lstStyle/>
        <a:p>
          <a:pPr rtl="1"/>
          <a:endParaRPr lang="fa-IR"/>
        </a:p>
      </dgm:t>
    </dgm:pt>
    <dgm:pt modelId="{A57EF4CD-8E44-4CDA-8E42-3969B9E13578}" type="pres">
      <dgm:prSet presAssocID="{A4A62174-A0BE-4C10-8AB5-A3430E026E3B}" presName="boxAndChildren" presStyleCnt="0"/>
      <dgm:spPr/>
    </dgm:pt>
    <dgm:pt modelId="{D6C54EF2-C63E-478E-9BA7-835675B669DB}" type="pres">
      <dgm:prSet presAssocID="{A4A62174-A0BE-4C10-8AB5-A3430E026E3B}" presName="parentTextBox" presStyleLbl="node1" presStyleIdx="0" presStyleCnt="4"/>
      <dgm:spPr/>
      <dgm:t>
        <a:bodyPr/>
        <a:lstStyle/>
        <a:p>
          <a:pPr rtl="1"/>
          <a:endParaRPr lang="fa-IR"/>
        </a:p>
      </dgm:t>
    </dgm:pt>
    <dgm:pt modelId="{FA8E6B59-054B-4593-9AFB-E694E27B31B8}" type="pres">
      <dgm:prSet presAssocID="{53FF572D-13F4-4405-AEE8-6D344C12CCF4}" presName="sp" presStyleCnt="0"/>
      <dgm:spPr/>
    </dgm:pt>
    <dgm:pt modelId="{BB197E21-F522-4069-9F7B-B9A13BE75BD9}" type="pres">
      <dgm:prSet presAssocID="{63C34603-5380-48F3-B5B7-8727EE3C4CEF}" presName="arrowAndChildren" presStyleCnt="0"/>
      <dgm:spPr/>
    </dgm:pt>
    <dgm:pt modelId="{F2440C03-EA5D-4A7B-97AC-61B8FD36F423}" type="pres">
      <dgm:prSet presAssocID="{63C34603-5380-48F3-B5B7-8727EE3C4CEF}" presName="parentTextArrow" presStyleLbl="node1" presStyleIdx="1" presStyleCnt="4"/>
      <dgm:spPr/>
      <dgm:t>
        <a:bodyPr/>
        <a:lstStyle/>
        <a:p>
          <a:pPr rtl="1"/>
          <a:endParaRPr lang="fa-IR"/>
        </a:p>
      </dgm:t>
    </dgm:pt>
    <dgm:pt modelId="{3CA81BAF-87BA-425F-8840-BAC6E8F9174F}" type="pres">
      <dgm:prSet presAssocID="{AF3932FC-B392-4EBB-9F0A-71F48C6E4577}" presName="sp" presStyleCnt="0"/>
      <dgm:spPr/>
    </dgm:pt>
    <dgm:pt modelId="{C5FD275A-7B91-4B54-B34C-44745CC9EC3A}" type="pres">
      <dgm:prSet presAssocID="{478DD980-11D5-487C-9577-8F1D817A4131}" presName="arrowAndChildren" presStyleCnt="0"/>
      <dgm:spPr/>
    </dgm:pt>
    <dgm:pt modelId="{1181CC0A-A441-45EA-B905-4253127A3654}" type="pres">
      <dgm:prSet presAssocID="{478DD980-11D5-487C-9577-8F1D817A4131}" presName="parentTextArrow" presStyleLbl="node1" presStyleIdx="2" presStyleCnt="4"/>
      <dgm:spPr/>
      <dgm:t>
        <a:bodyPr/>
        <a:lstStyle/>
        <a:p>
          <a:pPr rtl="1"/>
          <a:endParaRPr lang="fa-IR"/>
        </a:p>
      </dgm:t>
    </dgm:pt>
    <dgm:pt modelId="{A6DA8932-61F8-401E-B7A4-751582B34902}" type="pres">
      <dgm:prSet presAssocID="{B564AEF2-7591-437E-A16A-A4B5DDBD4E13}" presName="sp" presStyleCnt="0"/>
      <dgm:spPr/>
    </dgm:pt>
    <dgm:pt modelId="{D129FE97-FC3E-428E-B068-7A6D40377E6D}" type="pres">
      <dgm:prSet presAssocID="{A327FEBE-A791-4296-B530-9BC268FFB114}" presName="arrowAndChildren" presStyleCnt="0"/>
      <dgm:spPr/>
    </dgm:pt>
    <dgm:pt modelId="{3245B3AE-FCB7-440C-ABC4-5E9D1171B05D}" type="pres">
      <dgm:prSet presAssocID="{A327FEBE-A791-4296-B530-9BC268FFB114}" presName="parentTextArrow" presStyleLbl="node1" presStyleIdx="3" presStyleCnt="4"/>
      <dgm:spPr/>
      <dgm:t>
        <a:bodyPr/>
        <a:lstStyle/>
        <a:p>
          <a:pPr rtl="1"/>
          <a:endParaRPr lang="fa-IR"/>
        </a:p>
      </dgm:t>
    </dgm:pt>
  </dgm:ptLst>
  <dgm:cxnLst>
    <dgm:cxn modelId="{D94B4B4C-6B76-49E0-BA37-6EA9FB8F7F06}" type="presOf" srcId="{A327FEBE-A791-4296-B530-9BC268FFB114}" destId="{3245B3AE-FCB7-440C-ABC4-5E9D1171B05D}" srcOrd="0" destOrd="0" presId="urn:microsoft.com/office/officeart/2005/8/layout/process4"/>
    <dgm:cxn modelId="{A247ABDB-0602-45A5-9355-B5B9DB92BEBC}" type="presOf" srcId="{63C34603-5380-48F3-B5B7-8727EE3C4CEF}" destId="{F2440C03-EA5D-4A7B-97AC-61B8FD36F423}" srcOrd="0" destOrd="0" presId="urn:microsoft.com/office/officeart/2005/8/layout/process4"/>
    <dgm:cxn modelId="{702E88C1-A4F6-4533-95B6-38CBB41255BC}" srcId="{FF88B66B-CD66-4DEC-95ED-841DFC58BAC0}" destId="{63C34603-5380-48F3-B5B7-8727EE3C4CEF}" srcOrd="2" destOrd="0" parTransId="{CA5C130C-937A-4FCA-AADD-4435959D94B8}" sibTransId="{53FF572D-13F4-4405-AEE8-6D344C12CCF4}"/>
    <dgm:cxn modelId="{8E85CB49-9482-44EA-A69C-1CF2F2F1D868}" srcId="{FF88B66B-CD66-4DEC-95ED-841DFC58BAC0}" destId="{478DD980-11D5-487C-9577-8F1D817A4131}" srcOrd="1" destOrd="0" parTransId="{185EE05A-4828-4ECA-A285-AA5566B0DAF1}" sibTransId="{AF3932FC-B392-4EBB-9F0A-71F48C6E4577}"/>
    <dgm:cxn modelId="{99DC2DFC-B5AB-4A40-B051-377120D292B2}" srcId="{FF88B66B-CD66-4DEC-95ED-841DFC58BAC0}" destId="{A327FEBE-A791-4296-B530-9BC268FFB114}" srcOrd="0" destOrd="0" parTransId="{8B2E75FB-14C5-462E-8C8A-CF1049A373EE}" sibTransId="{B564AEF2-7591-437E-A16A-A4B5DDBD4E13}"/>
    <dgm:cxn modelId="{CB7C20CA-BA82-494B-B12E-7D1F12AF0CE5}" srcId="{FF88B66B-CD66-4DEC-95ED-841DFC58BAC0}" destId="{A4A62174-A0BE-4C10-8AB5-A3430E026E3B}" srcOrd="3" destOrd="0" parTransId="{F9B834B2-51D4-4708-97F5-ABC9104DE44E}" sibTransId="{25CB0868-D376-44CF-890F-94F0E3EA3A4C}"/>
    <dgm:cxn modelId="{29203178-F1BF-4E5B-8200-6549E6457F3D}" type="presOf" srcId="{A4A62174-A0BE-4C10-8AB5-A3430E026E3B}" destId="{D6C54EF2-C63E-478E-9BA7-835675B669DB}" srcOrd="0" destOrd="0" presId="urn:microsoft.com/office/officeart/2005/8/layout/process4"/>
    <dgm:cxn modelId="{D24BFB69-BECB-48D0-B3FE-275F43931833}" type="presOf" srcId="{FF88B66B-CD66-4DEC-95ED-841DFC58BAC0}" destId="{70CDCBC9-F498-4F52-A37D-F7AFFE005D00}" srcOrd="0" destOrd="0" presId="urn:microsoft.com/office/officeart/2005/8/layout/process4"/>
    <dgm:cxn modelId="{C3CC9CBB-569B-4DBA-9FB1-47FE44B23CE3}" type="presOf" srcId="{478DD980-11D5-487C-9577-8F1D817A4131}" destId="{1181CC0A-A441-45EA-B905-4253127A3654}" srcOrd="0" destOrd="0" presId="urn:microsoft.com/office/officeart/2005/8/layout/process4"/>
    <dgm:cxn modelId="{792C354D-C26D-49D0-B59E-48524F796766}" type="presParOf" srcId="{70CDCBC9-F498-4F52-A37D-F7AFFE005D00}" destId="{A57EF4CD-8E44-4CDA-8E42-3969B9E13578}" srcOrd="0" destOrd="0" presId="urn:microsoft.com/office/officeart/2005/8/layout/process4"/>
    <dgm:cxn modelId="{5427FB9C-D4F8-4D48-A8D4-F7CE6BC1043E}" type="presParOf" srcId="{A57EF4CD-8E44-4CDA-8E42-3969B9E13578}" destId="{D6C54EF2-C63E-478E-9BA7-835675B669DB}" srcOrd="0" destOrd="0" presId="urn:microsoft.com/office/officeart/2005/8/layout/process4"/>
    <dgm:cxn modelId="{2C6629F6-0790-4E90-8150-7D079BAF7B0D}" type="presParOf" srcId="{70CDCBC9-F498-4F52-A37D-F7AFFE005D00}" destId="{FA8E6B59-054B-4593-9AFB-E694E27B31B8}" srcOrd="1" destOrd="0" presId="urn:microsoft.com/office/officeart/2005/8/layout/process4"/>
    <dgm:cxn modelId="{4472C97A-4925-4C55-A774-6DD322681A73}" type="presParOf" srcId="{70CDCBC9-F498-4F52-A37D-F7AFFE005D00}" destId="{BB197E21-F522-4069-9F7B-B9A13BE75BD9}" srcOrd="2" destOrd="0" presId="urn:microsoft.com/office/officeart/2005/8/layout/process4"/>
    <dgm:cxn modelId="{FFF622E9-4DF4-47E4-B34E-B9F7F0FE9737}" type="presParOf" srcId="{BB197E21-F522-4069-9F7B-B9A13BE75BD9}" destId="{F2440C03-EA5D-4A7B-97AC-61B8FD36F423}" srcOrd="0" destOrd="0" presId="urn:microsoft.com/office/officeart/2005/8/layout/process4"/>
    <dgm:cxn modelId="{8E36D653-75DF-448E-A26C-422CCE8060BE}" type="presParOf" srcId="{70CDCBC9-F498-4F52-A37D-F7AFFE005D00}" destId="{3CA81BAF-87BA-425F-8840-BAC6E8F9174F}" srcOrd="3" destOrd="0" presId="urn:microsoft.com/office/officeart/2005/8/layout/process4"/>
    <dgm:cxn modelId="{11F7904C-9D21-4DF0-BC11-DEA4A42D7BB6}" type="presParOf" srcId="{70CDCBC9-F498-4F52-A37D-F7AFFE005D00}" destId="{C5FD275A-7B91-4B54-B34C-44745CC9EC3A}" srcOrd="4" destOrd="0" presId="urn:microsoft.com/office/officeart/2005/8/layout/process4"/>
    <dgm:cxn modelId="{B5260CDE-D84E-44CA-A6DB-FE8CB2C53CAA}" type="presParOf" srcId="{C5FD275A-7B91-4B54-B34C-44745CC9EC3A}" destId="{1181CC0A-A441-45EA-B905-4253127A3654}" srcOrd="0" destOrd="0" presId="urn:microsoft.com/office/officeart/2005/8/layout/process4"/>
    <dgm:cxn modelId="{CCCF53D9-7D40-4275-9666-D7637E81EA78}" type="presParOf" srcId="{70CDCBC9-F498-4F52-A37D-F7AFFE005D00}" destId="{A6DA8932-61F8-401E-B7A4-751582B34902}" srcOrd="5" destOrd="0" presId="urn:microsoft.com/office/officeart/2005/8/layout/process4"/>
    <dgm:cxn modelId="{A6DCA6EF-5AF9-49CC-A12B-A18848A9CF4E}" type="presParOf" srcId="{70CDCBC9-F498-4F52-A37D-F7AFFE005D00}" destId="{D129FE97-FC3E-428E-B068-7A6D40377E6D}" srcOrd="6" destOrd="0" presId="urn:microsoft.com/office/officeart/2005/8/layout/process4"/>
    <dgm:cxn modelId="{B62D0C7B-4B6B-4806-9C10-6314DB217C57}" type="presParOf" srcId="{D129FE97-FC3E-428E-B068-7A6D40377E6D}" destId="{3245B3AE-FCB7-440C-ABC4-5E9D1171B05D}" srcOrd="0" destOrd="0" presId="urn:microsoft.com/office/officeart/2005/8/layout/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673B4DC-A3E3-4CD0-992A-0BB55FD3F587}" type="doc">
      <dgm:prSet loTypeId="urn:microsoft.com/office/officeart/2011/layout/ConvergingText" loCatId="process" qsTypeId="urn:microsoft.com/office/officeart/2005/8/quickstyle/simple1" qsCatId="simple" csTypeId="urn:microsoft.com/office/officeart/2005/8/colors/accent1_2" csCatId="accent1" phldr="1"/>
      <dgm:spPr/>
      <dgm:t>
        <a:bodyPr/>
        <a:lstStyle/>
        <a:p>
          <a:pPr rtl="1"/>
          <a:endParaRPr lang="fa-IR"/>
        </a:p>
      </dgm:t>
    </dgm:pt>
    <dgm:pt modelId="{BC2CC452-9DE6-4E3A-B9D0-B54344F06E5F}">
      <dgm:prSet phldrT="[Text]"/>
      <dgm:spPr/>
      <dgm:t>
        <a:bodyPr/>
        <a:lstStyle/>
        <a:p>
          <a:pPr rtl="1"/>
          <a:r>
            <a:rPr lang="fa-IR" dirty="0" smtClean="0">
              <a:solidFill>
                <a:schemeClr val="tx1"/>
              </a:solidFill>
              <a:cs typeface="B Yagut" panose="00000400000000000000" pitchFamily="2" charset="-78"/>
            </a:rPr>
            <a:t>پیشرفت بیماری</a:t>
          </a:r>
          <a:endParaRPr lang="fa-IR" dirty="0">
            <a:solidFill>
              <a:schemeClr val="tx1"/>
            </a:solidFill>
            <a:cs typeface="B Yagut" panose="00000400000000000000" pitchFamily="2" charset="-78"/>
          </a:endParaRPr>
        </a:p>
      </dgm:t>
    </dgm:pt>
    <dgm:pt modelId="{6FA7E541-0194-4F39-B5E7-2B55B78D7F9E}" type="parTrans" cxnId="{844E74FA-4A28-4D7B-AF4F-FFBD428DB864}">
      <dgm:prSet/>
      <dgm:spPr/>
      <dgm:t>
        <a:bodyPr/>
        <a:lstStyle/>
        <a:p>
          <a:pPr rtl="1"/>
          <a:endParaRPr lang="fa-IR"/>
        </a:p>
      </dgm:t>
    </dgm:pt>
    <dgm:pt modelId="{0F1745B0-CEBF-46DB-A51F-9227FD1C14C4}" type="sibTrans" cxnId="{844E74FA-4A28-4D7B-AF4F-FFBD428DB864}">
      <dgm:prSet/>
      <dgm:spPr/>
      <dgm:t>
        <a:bodyPr/>
        <a:lstStyle/>
        <a:p>
          <a:pPr rtl="1"/>
          <a:endParaRPr lang="fa-IR"/>
        </a:p>
      </dgm:t>
    </dgm:pt>
    <dgm:pt modelId="{30EBC2BB-9E47-4A3E-8828-37C2916B14A4}">
      <dgm:prSet phldrT="[Text]" custT="1"/>
      <dgm:spPr/>
      <dgm:t>
        <a:bodyPr/>
        <a:lstStyle/>
        <a:p>
          <a:pPr marL="0" marR="0" lvl="0" indent="0" defTabSz="914400" rtl="1" eaLnBrk="1" fontAlgn="auto" latinLnBrk="0" hangingPunct="1">
            <a:lnSpc>
              <a:spcPct val="100000"/>
            </a:lnSpc>
            <a:spcBef>
              <a:spcPts val="0"/>
            </a:spcBef>
            <a:spcAft>
              <a:spcPts val="0"/>
            </a:spcAft>
            <a:buClrTx/>
            <a:buSzTx/>
            <a:buFontTx/>
            <a:buNone/>
            <a:tabLst/>
            <a:defRPr/>
          </a:pPr>
          <a:r>
            <a:rPr lang="fa-IR" sz="2000" b="0" dirty="0" smtClean="0">
              <a:solidFill>
                <a:schemeClr val="tx1"/>
              </a:solidFill>
              <a:cs typeface="B Yagut" panose="00000400000000000000" pitchFamily="2" charset="-78"/>
            </a:rPr>
            <a:t>نبود درد بیماری لثه</a:t>
          </a:r>
        </a:p>
        <a:p>
          <a:pPr lvl="0" defTabSz="1377950" rtl="1">
            <a:lnSpc>
              <a:spcPct val="90000"/>
            </a:lnSpc>
            <a:spcBef>
              <a:spcPct val="0"/>
            </a:spcBef>
            <a:spcAft>
              <a:spcPct val="35000"/>
            </a:spcAft>
          </a:pPr>
          <a:r>
            <a:rPr lang="fa-IR" sz="1400" dirty="0" smtClean="0"/>
            <a:t> </a:t>
          </a:r>
          <a:endParaRPr lang="fa-IR" sz="1400" dirty="0"/>
        </a:p>
      </dgm:t>
    </dgm:pt>
    <dgm:pt modelId="{45F9E7F5-BC16-4FD7-AB11-CC58A1247926}" type="parTrans" cxnId="{53805D67-48D0-47D2-9406-ED0604125B2E}">
      <dgm:prSet/>
      <dgm:spPr/>
      <dgm:t>
        <a:bodyPr/>
        <a:lstStyle/>
        <a:p>
          <a:pPr rtl="1"/>
          <a:endParaRPr lang="fa-IR"/>
        </a:p>
      </dgm:t>
    </dgm:pt>
    <dgm:pt modelId="{DC892ACE-4763-48D5-A309-C351ACBCC62C}" type="sibTrans" cxnId="{53805D67-48D0-47D2-9406-ED0604125B2E}">
      <dgm:prSet/>
      <dgm:spPr/>
      <dgm:t>
        <a:bodyPr/>
        <a:lstStyle/>
        <a:p>
          <a:pPr rtl="1"/>
          <a:endParaRPr lang="fa-IR"/>
        </a:p>
      </dgm:t>
    </dgm:pt>
    <dgm:pt modelId="{511343BD-5937-4CA1-8223-9A69CF09F151}">
      <dgm:prSet phldrT="[Text]" custT="1"/>
      <dgm:spPr/>
      <dgm:t>
        <a:bodyPr/>
        <a:lstStyle/>
        <a:p>
          <a:pPr rtl="1"/>
          <a:r>
            <a:rPr lang="fa-IR" sz="2000" b="0" dirty="0" smtClean="0">
              <a:cs typeface="B Yagut" panose="00000400000000000000"/>
            </a:rPr>
            <a:t>روند کند این </a:t>
          </a:r>
          <a:r>
            <a:rPr lang="fa-IR" sz="2000" b="0" dirty="0" smtClean="0">
              <a:solidFill>
                <a:schemeClr val="tx1"/>
              </a:solidFill>
              <a:cs typeface="B Yagut" panose="00000400000000000000"/>
            </a:rPr>
            <a:t>بیماری</a:t>
          </a:r>
          <a:endParaRPr lang="fa-IR" sz="2000" b="0" dirty="0">
            <a:cs typeface="B Yagut" panose="00000400000000000000"/>
          </a:endParaRPr>
        </a:p>
      </dgm:t>
    </dgm:pt>
    <dgm:pt modelId="{58DC367A-8B70-4CD4-A4EE-87CE80E48F1F}" type="parTrans" cxnId="{8C65A3F5-B12D-47BF-8454-63A1C9A1561E}">
      <dgm:prSet/>
      <dgm:spPr/>
      <dgm:t>
        <a:bodyPr/>
        <a:lstStyle/>
        <a:p>
          <a:pPr rtl="1"/>
          <a:endParaRPr lang="fa-IR"/>
        </a:p>
      </dgm:t>
    </dgm:pt>
    <dgm:pt modelId="{E20AF941-17D8-42B5-B3E0-518387BD5959}" type="sibTrans" cxnId="{8C65A3F5-B12D-47BF-8454-63A1C9A1561E}">
      <dgm:prSet/>
      <dgm:spPr/>
      <dgm:t>
        <a:bodyPr/>
        <a:lstStyle/>
        <a:p>
          <a:pPr rtl="1"/>
          <a:endParaRPr lang="fa-IR"/>
        </a:p>
      </dgm:t>
    </dgm:pt>
    <dgm:pt modelId="{AFCB005A-4286-4D19-AC20-A9AC07729AD3}" type="pres">
      <dgm:prSet presAssocID="{4673B4DC-A3E3-4CD0-992A-0BB55FD3F587}" presName="Name0" presStyleCnt="0">
        <dgm:presLayoutVars>
          <dgm:chMax/>
          <dgm:chPref val="1"/>
          <dgm:dir/>
          <dgm:animOne val="branch"/>
          <dgm:animLvl val="lvl"/>
          <dgm:resizeHandles/>
        </dgm:presLayoutVars>
      </dgm:prSet>
      <dgm:spPr/>
      <dgm:t>
        <a:bodyPr/>
        <a:lstStyle/>
        <a:p>
          <a:pPr rtl="1"/>
          <a:endParaRPr lang="fa-IR"/>
        </a:p>
      </dgm:t>
    </dgm:pt>
    <dgm:pt modelId="{7DBA9F51-FE98-4737-864B-36279CDF32E3}" type="pres">
      <dgm:prSet presAssocID="{BC2CC452-9DE6-4E3A-B9D0-B54344F06E5F}" presName="composite" presStyleCnt="0"/>
      <dgm:spPr/>
    </dgm:pt>
    <dgm:pt modelId="{0DC29B4A-BAD9-4330-BE0C-973ADE6E6833}" type="pres">
      <dgm:prSet presAssocID="{BC2CC452-9DE6-4E3A-B9D0-B54344F06E5F}" presName="ParentAccent1" presStyleLbl="alignNode1" presStyleIdx="0" presStyleCnt="27"/>
      <dgm:spPr/>
    </dgm:pt>
    <dgm:pt modelId="{1FE6324A-A88A-4387-83D7-792266C17134}" type="pres">
      <dgm:prSet presAssocID="{BC2CC452-9DE6-4E3A-B9D0-B54344F06E5F}" presName="ParentAccent2" presStyleLbl="alignNode1" presStyleIdx="1" presStyleCnt="27"/>
      <dgm:spPr/>
    </dgm:pt>
    <dgm:pt modelId="{4EB4F49A-E690-4B77-8168-ED5D25FD4349}" type="pres">
      <dgm:prSet presAssocID="{BC2CC452-9DE6-4E3A-B9D0-B54344F06E5F}" presName="ParentAccent3" presStyleLbl="alignNode1" presStyleIdx="2" presStyleCnt="27"/>
      <dgm:spPr/>
    </dgm:pt>
    <dgm:pt modelId="{90205BBD-6998-4AD7-ADFE-51A51225D12C}" type="pres">
      <dgm:prSet presAssocID="{BC2CC452-9DE6-4E3A-B9D0-B54344F06E5F}" presName="ParentAccent4" presStyleLbl="alignNode1" presStyleIdx="3" presStyleCnt="27"/>
      <dgm:spPr/>
    </dgm:pt>
    <dgm:pt modelId="{7638AA7D-FD19-4888-A072-C16AF0280DA8}" type="pres">
      <dgm:prSet presAssocID="{BC2CC452-9DE6-4E3A-B9D0-B54344F06E5F}" presName="ParentAccent5" presStyleLbl="alignNode1" presStyleIdx="4" presStyleCnt="27"/>
      <dgm:spPr/>
    </dgm:pt>
    <dgm:pt modelId="{C99E371A-C411-45C7-B63B-504F7E9DC5C7}" type="pres">
      <dgm:prSet presAssocID="{BC2CC452-9DE6-4E3A-B9D0-B54344F06E5F}" presName="ParentAccent6" presStyleLbl="alignNode1" presStyleIdx="5" presStyleCnt="27"/>
      <dgm:spPr/>
    </dgm:pt>
    <dgm:pt modelId="{4D2F7067-976F-4419-B6B3-80C01B715AD3}" type="pres">
      <dgm:prSet presAssocID="{BC2CC452-9DE6-4E3A-B9D0-B54344F06E5F}" presName="ParentAccent7" presStyleLbl="alignNode1" presStyleIdx="6" presStyleCnt="27"/>
      <dgm:spPr/>
    </dgm:pt>
    <dgm:pt modelId="{2DBBE41B-2897-4641-A600-7215425C5BB0}" type="pres">
      <dgm:prSet presAssocID="{BC2CC452-9DE6-4E3A-B9D0-B54344F06E5F}" presName="ParentAccent8" presStyleLbl="alignNode1" presStyleIdx="7" presStyleCnt="27"/>
      <dgm:spPr/>
    </dgm:pt>
    <dgm:pt modelId="{2A3C9644-3C87-4C68-A921-EBAB725FFBEB}" type="pres">
      <dgm:prSet presAssocID="{BC2CC452-9DE6-4E3A-B9D0-B54344F06E5F}" presName="ParentAccent9" presStyleLbl="alignNode1" presStyleIdx="8" presStyleCnt="27"/>
      <dgm:spPr/>
    </dgm:pt>
    <dgm:pt modelId="{189B0D23-4202-4719-BA27-BA5C430A7EDA}" type="pres">
      <dgm:prSet presAssocID="{BC2CC452-9DE6-4E3A-B9D0-B54344F06E5F}" presName="ParentAccent10" presStyleLbl="alignNode1" presStyleIdx="9" presStyleCnt="27"/>
      <dgm:spPr/>
    </dgm:pt>
    <dgm:pt modelId="{FB24A2B9-F69D-41EB-BDE4-8F73C816A2FA}" type="pres">
      <dgm:prSet presAssocID="{BC2CC452-9DE6-4E3A-B9D0-B54344F06E5F}" presName="Parent" presStyleLbl="alignNode1" presStyleIdx="10" presStyleCnt="27">
        <dgm:presLayoutVars>
          <dgm:chMax val="5"/>
          <dgm:chPref val="3"/>
          <dgm:bulletEnabled val="1"/>
        </dgm:presLayoutVars>
      </dgm:prSet>
      <dgm:spPr/>
      <dgm:t>
        <a:bodyPr/>
        <a:lstStyle/>
        <a:p>
          <a:pPr rtl="1"/>
          <a:endParaRPr lang="fa-IR"/>
        </a:p>
      </dgm:t>
    </dgm:pt>
    <dgm:pt modelId="{5043AD92-880D-4146-BAA6-1AC6A9AB1CF7}" type="pres">
      <dgm:prSet presAssocID="{30EBC2BB-9E47-4A3E-8828-37C2916B14A4}" presName="Child1Accent1" presStyleLbl="alignNode1" presStyleIdx="11" presStyleCnt="27"/>
      <dgm:spPr/>
    </dgm:pt>
    <dgm:pt modelId="{13BB1A69-FCB8-478E-B53F-FFD3F4906715}" type="pres">
      <dgm:prSet presAssocID="{30EBC2BB-9E47-4A3E-8828-37C2916B14A4}" presName="Child1Accent2" presStyleLbl="alignNode1" presStyleIdx="12" presStyleCnt="27"/>
      <dgm:spPr/>
    </dgm:pt>
    <dgm:pt modelId="{AAB06A97-672E-4F98-ADDE-CAC2947F6C64}" type="pres">
      <dgm:prSet presAssocID="{30EBC2BB-9E47-4A3E-8828-37C2916B14A4}" presName="Child1Accent3" presStyleLbl="alignNode1" presStyleIdx="13" presStyleCnt="27"/>
      <dgm:spPr/>
    </dgm:pt>
    <dgm:pt modelId="{09D99B0C-7221-47E7-A3DB-A39BA9566703}" type="pres">
      <dgm:prSet presAssocID="{30EBC2BB-9E47-4A3E-8828-37C2916B14A4}" presName="Child1Accent4" presStyleLbl="alignNode1" presStyleIdx="14" presStyleCnt="27"/>
      <dgm:spPr/>
    </dgm:pt>
    <dgm:pt modelId="{805FB014-783D-477B-8374-A9492BFAB37C}" type="pres">
      <dgm:prSet presAssocID="{30EBC2BB-9E47-4A3E-8828-37C2916B14A4}" presName="Child1Accent5" presStyleLbl="alignNode1" presStyleIdx="15" presStyleCnt="27"/>
      <dgm:spPr/>
    </dgm:pt>
    <dgm:pt modelId="{7B8094FE-0438-488B-9B20-52BC8DA1F47A}" type="pres">
      <dgm:prSet presAssocID="{30EBC2BB-9E47-4A3E-8828-37C2916B14A4}" presName="Child1Accent6" presStyleLbl="alignNode1" presStyleIdx="16" presStyleCnt="27"/>
      <dgm:spPr/>
    </dgm:pt>
    <dgm:pt modelId="{9DD3A8E2-9FBE-45F7-95AE-1D3433EC96FA}" type="pres">
      <dgm:prSet presAssocID="{30EBC2BB-9E47-4A3E-8828-37C2916B14A4}" presName="Child1Accent7" presStyleLbl="alignNode1" presStyleIdx="17" presStyleCnt="27"/>
      <dgm:spPr/>
    </dgm:pt>
    <dgm:pt modelId="{0CF3186A-F43A-43A8-8BE2-CC1602554A49}" type="pres">
      <dgm:prSet presAssocID="{30EBC2BB-9E47-4A3E-8828-37C2916B14A4}" presName="Child1Accent8" presStyleLbl="alignNode1" presStyleIdx="18" presStyleCnt="27"/>
      <dgm:spPr/>
    </dgm:pt>
    <dgm:pt modelId="{3B9EC78B-48C9-452F-940E-FECEC2644A03}" type="pres">
      <dgm:prSet presAssocID="{30EBC2BB-9E47-4A3E-8828-37C2916B14A4}" presName="Child1Accent9" presStyleLbl="alignNode1" presStyleIdx="19" presStyleCnt="27"/>
      <dgm:spPr/>
    </dgm:pt>
    <dgm:pt modelId="{E32CE21B-494E-4098-93AF-FB06F41AFDF7}" type="pres">
      <dgm:prSet presAssocID="{30EBC2BB-9E47-4A3E-8828-37C2916B14A4}" presName="Child1" presStyleLbl="revTx" presStyleIdx="0" presStyleCnt="2">
        <dgm:presLayoutVars>
          <dgm:chMax/>
          <dgm:chPref val="0"/>
          <dgm:bulletEnabled val="1"/>
        </dgm:presLayoutVars>
      </dgm:prSet>
      <dgm:spPr/>
      <dgm:t>
        <a:bodyPr/>
        <a:lstStyle/>
        <a:p>
          <a:pPr rtl="1"/>
          <a:endParaRPr lang="fa-IR"/>
        </a:p>
      </dgm:t>
    </dgm:pt>
    <dgm:pt modelId="{39005989-AB1C-4595-8A5D-143E6B81E66B}" type="pres">
      <dgm:prSet presAssocID="{511343BD-5937-4CA1-8223-9A69CF09F151}" presName="Child2Accent1" presStyleLbl="alignNode1" presStyleIdx="20" presStyleCnt="27"/>
      <dgm:spPr/>
    </dgm:pt>
    <dgm:pt modelId="{8228DAB7-DB00-4D0C-978F-7F6E81241FA5}" type="pres">
      <dgm:prSet presAssocID="{511343BD-5937-4CA1-8223-9A69CF09F151}" presName="Child2Accent2" presStyleLbl="alignNode1" presStyleIdx="21" presStyleCnt="27"/>
      <dgm:spPr/>
    </dgm:pt>
    <dgm:pt modelId="{62D483C8-B1B2-419A-9AB7-DF441618C906}" type="pres">
      <dgm:prSet presAssocID="{511343BD-5937-4CA1-8223-9A69CF09F151}" presName="Child2Accent3" presStyleLbl="alignNode1" presStyleIdx="22" presStyleCnt="27"/>
      <dgm:spPr/>
    </dgm:pt>
    <dgm:pt modelId="{9632C58D-8AAA-49C1-87AE-4EEAA4CADE1A}" type="pres">
      <dgm:prSet presAssocID="{511343BD-5937-4CA1-8223-9A69CF09F151}" presName="Child2Accent4" presStyleLbl="alignNode1" presStyleIdx="23" presStyleCnt="27"/>
      <dgm:spPr/>
    </dgm:pt>
    <dgm:pt modelId="{0FD66770-537A-41EE-85A6-8F8C9A2B7A6D}" type="pres">
      <dgm:prSet presAssocID="{511343BD-5937-4CA1-8223-9A69CF09F151}" presName="Child2Accent5" presStyleLbl="alignNode1" presStyleIdx="24" presStyleCnt="27"/>
      <dgm:spPr/>
    </dgm:pt>
    <dgm:pt modelId="{ED3A3DD1-5140-4477-AE99-6F4DD418570A}" type="pres">
      <dgm:prSet presAssocID="{511343BD-5937-4CA1-8223-9A69CF09F151}" presName="Child2Accent6" presStyleLbl="alignNode1" presStyleIdx="25" presStyleCnt="27"/>
      <dgm:spPr/>
    </dgm:pt>
    <dgm:pt modelId="{7328EB36-6AA5-4611-9C25-273BD6603B81}" type="pres">
      <dgm:prSet presAssocID="{511343BD-5937-4CA1-8223-9A69CF09F151}" presName="Child2Accent7" presStyleLbl="alignNode1" presStyleIdx="26" presStyleCnt="27"/>
      <dgm:spPr/>
    </dgm:pt>
    <dgm:pt modelId="{BECA2DA7-031D-4BE9-B12E-8579C3110ACD}" type="pres">
      <dgm:prSet presAssocID="{511343BD-5937-4CA1-8223-9A69CF09F151}" presName="Child2" presStyleLbl="revTx" presStyleIdx="1" presStyleCnt="2">
        <dgm:presLayoutVars>
          <dgm:chMax/>
          <dgm:chPref val="0"/>
          <dgm:bulletEnabled val="1"/>
        </dgm:presLayoutVars>
      </dgm:prSet>
      <dgm:spPr/>
      <dgm:t>
        <a:bodyPr/>
        <a:lstStyle/>
        <a:p>
          <a:pPr rtl="1"/>
          <a:endParaRPr lang="fa-IR"/>
        </a:p>
      </dgm:t>
    </dgm:pt>
  </dgm:ptLst>
  <dgm:cxnLst>
    <dgm:cxn modelId="{44710716-8CCC-4B78-9D69-14C7A5050AE0}" type="presOf" srcId="{4673B4DC-A3E3-4CD0-992A-0BB55FD3F587}" destId="{AFCB005A-4286-4D19-AC20-A9AC07729AD3}" srcOrd="0" destOrd="0" presId="urn:microsoft.com/office/officeart/2011/layout/ConvergingText"/>
    <dgm:cxn modelId="{844E74FA-4A28-4D7B-AF4F-FFBD428DB864}" srcId="{4673B4DC-A3E3-4CD0-992A-0BB55FD3F587}" destId="{BC2CC452-9DE6-4E3A-B9D0-B54344F06E5F}" srcOrd="0" destOrd="0" parTransId="{6FA7E541-0194-4F39-B5E7-2B55B78D7F9E}" sibTransId="{0F1745B0-CEBF-46DB-A51F-9227FD1C14C4}"/>
    <dgm:cxn modelId="{D9F7FB8D-D91D-4916-9B71-B4B435067299}" type="presOf" srcId="{30EBC2BB-9E47-4A3E-8828-37C2916B14A4}" destId="{E32CE21B-494E-4098-93AF-FB06F41AFDF7}" srcOrd="0" destOrd="0" presId="urn:microsoft.com/office/officeart/2011/layout/ConvergingText"/>
    <dgm:cxn modelId="{F6379904-A7DE-46F0-ABC3-6D578EE9344C}" type="presOf" srcId="{BC2CC452-9DE6-4E3A-B9D0-B54344F06E5F}" destId="{FB24A2B9-F69D-41EB-BDE4-8F73C816A2FA}" srcOrd="0" destOrd="0" presId="urn:microsoft.com/office/officeart/2011/layout/ConvergingText"/>
    <dgm:cxn modelId="{6A499564-1037-45CE-B78C-C938184FA90E}" type="presOf" srcId="{511343BD-5937-4CA1-8223-9A69CF09F151}" destId="{BECA2DA7-031D-4BE9-B12E-8579C3110ACD}" srcOrd="0" destOrd="0" presId="urn:microsoft.com/office/officeart/2011/layout/ConvergingText"/>
    <dgm:cxn modelId="{8C65A3F5-B12D-47BF-8454-63A1C9A1561E}" srcId="{BC2CC452-9DE6-4E3A-B9D0-B54344F06E5F}" destId="{511343BD-5937-4CA1-8223-9A69CF09F151}" srcOrd="1" destOrd="0" parTransId="{58DC367A-8B70-4CD4-A4EE-87CE80E48F1F}" sibTransId="{E20AF941-17D8-42B5-B3E0-518387BD5959}"/>
    <dgm:cxn modelId="{53805D67-48D0-47D2-9406-ED0604125B2E}" srcId="{BC2CC452-9DE6-4E3A-B9D0-B54344F06E5F}" destId="{30EBC2BB-9E47-4A3E-8828-37C2916B14A4}" srcOrd="0" destOrd="0" parTransId="{45F9E7F5-BC16-4FD7-AB11-CC58A1247926}" sibTransId="{DC892ACE-4763-48D5-A309-C351ACBCC62C}"/>
    <dgm:cxn modelId="{B1C68888-9B80-450F-8803-818E19A8FB37}" type="presParOf" srcId="{AFCB005A-4286-4D19-AC20-A9AC07729AD3}" destId="{7DBA9F51-FE98-4737-864B-36279CDF32E3}" srcOrd="0" destOrd="0" presId="urn:microsoft.com/office/officeart/2011/layout/ConvergingText"/>
    <dgm:cxn modelId="{D67EEAA8-8454-409D-AE86-789037162651}" type="presParOf" srcId="{7DBA9F51-FE98-4737-864B-36279CDF32E3}" destId="{0DC29B4A-BAD9-4330-BE0C-973ADE6E6833}" srcOrd="0" destOrd="0" presId="urn:microsoft.com/office/officeart/2011/layout/ConvergingText"/>
    <dgm:cxn modelId="{388B74E2-C7BD-4CBE-A34B-796D0FCDB76A}" type="presParOf" srcId="{7DBA9F51-FE98-4737-864B-36279CDF32E3}" destId="{1FE6324A-A88A-4387-83D7-792266C17134}" srcOrd="1" destOrd="0" presId="urn:microsoft.com/office/officeart/2011/layout/ConvergingText"/>
    <dgm:cxn modelId="{87AE3F22-E667-4A5A-94C4-4FC35BCBA68D}" type="presParOf" srcId="{7DBA9F51-FE98-4737-864B-36279CDF32E3}" destId="{4EB4F49A-E690-4B77-8168-ED5D25FD4349}" srcOrd="2" destOrd="0" presId="urn:microsoft.com/office/officeart/2011/layout/ConvergingText"/>
    <dgm:cxn modelId="{A4768CA7-7BB9-48C5-8FF0-001E86E94C96}" type="presParOf" srcId="{7DBA9F51-FE98-4737-864B-36279CDF32E3}" destId="{90205BBD-6998-4AD7-ADFE-51A51225D12C}" srcOrd="3" destOrd="0" presId="urn:microsoft.com/office/officeart/2011/layout/ConvergingText"/>
    <dgm:cxn modelId="{06ED7A2B-63DD-421A-8DE0-A17E5738CFDC}" type="presParOf" srcId="{7DBA9F51-FE98-4737-864B-36279CDF32E3}" destId="{7638AA7D-FD19-4888-A072-C16AF0280DA8}" srcOrd="4" destOrd="0" presId="urn:microsoft.com/office/officeart/2011/layout/ConvergingText"/>
    <dgm:cxn modelId="{5788BB4E-B6BE-4262-B39F-65BEF3E45C42}" type="presParOf" srcId="{7DBA9F51-FE98-4737-864B-36279CDF32E3}" destId="{C99E371A-C411-45C7-B63B-504F7E9DC5C7}" srcOrd="5" destOrd="0" presId="urn:microsoft.com/office/officeart/2011/layout/ConvergingText"/>
    <dgm:cxn modelId="{AD055BC3-634D-4938-9DA4-4A9B8B31A4CF}" type="presParOf" srcId="{7DBA9F51-FE98-4737-864B-36279CDF32E3}" destId="{4D2F7067-976F-4419-B6B3-80C01B715AD3}" srcOrd="6" destOrd="0" presId="urn:microsoft.com/office/officeart/2011/layout/ConvergingText"/>
    <dgm:cxn modelId="{F0F4CE8E-8CEE-49BE-896F-EB27409B72D1}" type="presParOf" srcId="{7DBA9F51-FE98-4737-864B-36279CDF32E3}" destId="{2DBBE41B-2897-4641-A600-7215425C5BB0}" srcOrd="7" destOrd="0" presId="urn:microsoft.com/office/officeart/2011/layout/ConvergingText"/>
    <dgm:cxn modelId="{A43C43DB-FBFA-4DC9-865B-34753E21BBE0}" type="presParOf" srcId="{7DBA9F51-FE98-4737-864B-36279CDF32E3}" destId="{2A3C9644-3C87-4C68-A921-EBAB725FFBEB}" srcOrd="8" destOrd="0" presId="urn:microsoft.com/office/officeart/2011/layout/ConvergingText"/>
    <dgm:cxn modelId="{C4CD2EA3-6AEC-4A69-93F5-6DEEF87E83B8}" type="presParOf" srcId="{7DBA9F51-FE98-4737-864B-36279CDF32E3}" destId="{189B0D23-4202-4719-BA27-BA5C430A7EDA}" srcOrd="9" destOrd="0" presId="urn:microsoft.com/office/officeart/2011/layout/ConvergingText"/>
    <dgm:cxn modelId="{54C85CF1-FFB5-4873-8050-708528765DE7}" type="presParOf" srcId="{7DBA9F51-FE98-4737-864B-36279CDF32E3}" destId="{FB24A2B9-F69D-41EB-BDE4-8F73C816A2FA}" srcOrd="10" destOrd="0" presId="urn:microsoft.com/office/officeart/2011/layout/ConvergingText"/>
    <dgm:cxn modelId="{76824E05-654D-4C9A-AC86-DA6C32D52E7E}" type="presParOf" srcId="{7DBA9F51-FE98-4737-864B-36279CDF32E3}" destId="{5043AD92-880D-4146-BAA6-1AC6A9AB1CF7}" srcOrd="11" destOrd="0" presId="urn:microsoft.com/office/officeart/2011/layout/ConvergingText"/>
    <dgm:cxn modelId="{CBD05557-D3E3-41F6-BAC4-4D0F99BB4206}" type="presParOf" srcId="{7DBA9F51-FE98-4737-864B-36279CDF32E3}" destId="{13BB1A69-FCB8-478E-B53F-FFD3F4906715}" srcOrd="12" destOrd="0" presId="urn:microsoft.com/office/officeart/2011/layout/ConvergingText"/>
    <dgm:cxn modelId="{EC96A0D5-7311-4A94-8404-25809E142970}" type="presParOf" srcId="{7DBA9F51-FE98-4737-864B-36279CDF32E3}" destId="{AAB06A97-672E-4F98-ADDE-CAC2947F6C64}" srcOrd="13" destOrd="0" presId="urn:microsoft.com/office/officeart/2011/layout/ConvergingText"/>
    <dgm:cxn modelId="{6C97D44D-53F2-4653-8CE7-2FCB03C79381}" type="presParOf" srcId="{7DBA9F51-FE98-4737-864B-36279CDF32E3}" destId="{09D99B0C-7221-47E7-A3DB-A39BA9566703}" srcOrd="14" destOrd="0" presId="urn:microsoft.com/office/officeart/2011/layout/ConvergingText"/>
    <dgm:cxn modelId="{7CCD7DC5-9A6C-4954-BF2B-C6BD3234F123}" type="presParOf" srcId="{7DBA9F51-FE98-4737-864B-36279CDF32E3}" destId="{805FB014-783D-477B-8374-A9492BFAB37C}" srcOrd="15" destOrd="0" presId="urn:microsoft.com/office/officeart/2011/layout/ConvergingText"/>
    <dgm:cxn modelId="{EF1531FD-C066-4720-B0A2-C91CF6CBF749}" type="presParOf" srcId="{7DBA9F51-FE98-4737-864B-36279CDF32E3}" destId="{7B8094FE-0438-488B-9B20-52BC8DA1F47A}" srcOrd="16" destOrd="0" presId="urn:microsoft.com/office/officeart/2011/layout/ConvergingText"/>
    <dgm:cxn modelId="{2FAE8C07-F312-4EEF-AC9C-73395B65AA96}" type="presParOf" srcId="{7DBA9F51-FE98-4737-864B-36279CDF32E3}" destId="{9DD3A8E2-9FBE-45F7-95AE-1D3433EC96FA}" srcOrd="17" destOrd="0" presId="urn:microsoft.com/office/officeart/2011/layout/ConvergingText"/>
    <dgm:cxn modelId="{0C57E290-49BE-4984-AA67-FBC3991EB3F7}" type="presParOf" srcId="{7DBA9F51-FE98-4737-864B-36279CDF32E3}" destId="{0CF3186A-F43A-43A8-8BE2-CC1602554A49}" srcOrd="18" destOrd="0" presId="urn:microsoft.com/office/officeart/2011/layout/ConvergingText"/>
    <dgm:cxn modelId="{8C2BE83A-ADB4-47AD-A2C1-968FC4F76A7C}" type="presParOf" srcId="{7DBA9F51-FE98-4737-864B-36279CDF32E3}" destId="{3B9EC78B-48C9-452F-940E-FECEC2644A03}" srcOrd="19" destOrd="0" presId="urn:microsoft.com/office/officeart/2011/layout/ConvergingText"/>
    <dgm:cxn modelId="{2AA5A82D-04F8-4793-A5FF-E97873A2C9F5}" type="presParOf" srcId="{7DBA9F51-FE98-4737-864B-36279CDF32E3}" destId="{E32CE21B-494E-4098-93AF-FB06F41AFDF7}" srcOrd="20" destOrd="0" presId="urn:microsoft.com/office/officeart/2011/layout/ConvergingText"/>
    <dgm:cxn modelId="{2459194B-3CB3-4A90-8547-072CF88889FB}" type="presParOf" srcId="{7DBA9F51-FE98-4737-864B-36279CDF32E3}" destId="{39005989-AB1C-4595-8A5D-143E6B81E66B}" srcOrd="21" destOrd="0" presId="urn:microsoft.com/office/officeart/2011/layout/ConvergingText"/>
    <dgm:cxn modelId="{46F1F44A-8FB2-4736-B270-7C8F2AC024DC}" type="presParOf" srcId="{7DBA9F51-FE98-4737-864B-36279CDF32E3}" destId="{8228DAB7-DB00-4D0C-978F-7F6E81241FA5}" srcOrd="22" destOrd="0" presId="urn:microsoft.com/office/officeart/2011/layout/ConvergingText"/>
    <dgm:cxn modelId="{E4FA1136-4E95-4C5A-B62D-0592ABEC16A0}" type="presParOf" srcId="{7DBA9F51-FE98-4737-864B-36279CDF32E3}" destId="{62D483C8-B1B2-419A-9AB7-DF441618C906}" srcOrd="23" destOrd="0" presId="urn:microsoft.com/office/officeart/2011/layout/ConvergingText"/>
    <dgm:cxn modelId="{4ACA1109-9F21-44A2-8F76-C22B84BD9767}" type="presParOf" srcId="{7DBA9F51-FE98-4737-864B-36279CDF32E3}" destId="{9632C58D-8AAA-49C1-87AE-4EEAA4CADE1A}" srcOrd="24" destOrd="0" presId="urn:microsoft.com/office/officeart/2011/layout/ConvergingText"/>
    <dgm:cxn modelId="{6A4C088B-DA85-49BF-838E-B15AB2C28C36}" type="presParOf" srcId="{7DBA9F51-FE98-4737-864B-36279CDF32E3}" destId="{0FD66770-537A-41EE-85A6-8F8C9A2B7A6D}" srcOrd="25" destOrd="0" presId="urn:microsoft.com/office/officeart/2011/layout/ConvergingText"/>
    <dgm:cxn modelId="{16837068-B0ED-40AA-B650-B95BC0E1B0B4}" type="presParOf" srcId="{7DBA9F51-FE98-4737-864B-36279CDF32E3}" destId="{ED3A3DD1-5140-4477-AE99-6F4DD418570A}" srcOrd="26" destOrd="0" presId="urn:microsoft.com/office/officeart/2011/layout/ConvergingText"/>
    <dgm:cxn modelId="{DCAC1B90-9826-4577-9A88-6C0C8456FF81}" type="presParOf" srcId="{7DBA9F51-FE98-4737-864B-36279CDF32E3}" destId="{7328EB36-6AA5-4611-9C25-273BD6603B81}" srcOrd="27" destOrd="0" presId="urn:microsoft.com/office/officeart/2011/layout/ConvergingText"/>
    <dgm:cxn modelId="{08BC25A5-056A-4462-A9A5-615E49D07EE0}" type="presParOf" srcId="{7DBA9F51-FE98-4737-864B-36279CDF32E3}" destId="{BECA2DA7-031D-4BE9-B12E-8579C3110ACD}" srcOrd="28" destOrd="0" presId="urn:microsoft.com/office/officeart/2011/layout/ConvergingTex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3FEC014-6A20-4B09-B0F7-424A054DA9DC}" type="doc">
      <dgm:prSet loTypeId="urn:microsoft.com/office/officeart/2005/8/layout/radial6" loCatId="cycle" qsTypeId="urn:microsoft.com/office/officeart/2005/8/quickstyle/simple1" qsCatId="simple" csTypeId="urn:microsoft.com/office/officeart/2005/8/colors/accent1_2" csCatId="accent1" phldr="1"/>
      <dgm:spPr/>
      <dgm:t>
        <a:bodyPr/>
        <a:lstStyle/>
        <a:p>
          <a:pPr rtl="1"/>
          <a:endParaRPr lang="fa-IR"/>
        </a:p>
      </dgm:t>
    </dgm:pt>
    <dgm:pt modelId="{34C234C7-2135-4E2B-8C25-519404FC63DA}">
      <dgm:prSet phldrT="[Text]" custT="1"/>
      <dgm:spPr>
        <a:solidFill>
          <a:schemeClr val="accent4">
            <a:lumMod val="40000"/>
            <a:lumOff val="60000"/>
          </a:schemeClr>
        </a:solidFill>
      </dgm:spPr>
      <dgm:t>
        <a:bodyPr/>
        <a:lstStyle/>
        <a:p>
          <a:pPr rtl="1"/>
          <a:r>
            <a:rPr lang="fa-IR" sz="1800" b="0" dirty="0" smtClean="0">
              <a:solidFill>
                <a:schemeClr val="tx1"/>
              </a:solidFill>
              <a:cs typeface="B Yagut" panose="00000400000000000000" pitchFamily="2" charset="-78"/>
            </a:rPr>
            <a:t>عوامل موثر درپیشرفت بیماری لثه</a:t>
          </a:r>
          <a:endParaRPr lang="fa-IR" sz="1800" b="0" dirty="0">
            <a:solidFill>
              <a:schemeClr val="tx1"/>
            </a:solidFill>
            <a:cs typeface="B Yagut" panose="00000400000000000000" pitchFamily="2" charset="-78"/>
          </a:endParaRPr>
        </a:p>
      </dgm:t>
    </dgm:pt>
    <dgm:pt modelId="{3441AF10-A1D6-4BB3-87E4-2704D4B8B2AC}" type="parTrans" cxnId="{606A68B0-A8FF-49BC-9D40-BA7C0686114F}">
      <dgm:prSet/>
      <dgm:spPr/>
      <dgm:t>
        <a:bodyPr/>
        <a:lstStyle/>
        <a:p>
          <a:pPr rtl="1"/>
          <a:endParaRPr lang="fa-IR"/>
        </a:p>
      </dgm:t>
    </dgm:pt>
    <dgm:pt modelId="{AD7C53C2-DA11-41B9-878E-02F75170AE00}" type="sibTrans" cxnId="{606A68B0-A8FF-49BC-9D40-BA7C0686114F}">
      <dgm:prSet/>
      <dgm:spPr/>
      <dgm:t>
        <a:bodyPr/>
        <a:lstStyle/>
        <a:p>
          <a:pPr rtl="1"/>
          <a:endParaRPr lang="fa-IR"/>
        </a:p>
      </dgm:t>
    </dgm:pt>
    <dgm:pt modelId="{E3F1413F-88C4-40E2-9A43-633DA680EDB2}">
      <dgm:prSet phldrT="[Text]" custT="1"/>
      <dgm:spPr>
        <a:solidFill>
          <a:schemeClr val="tx2">
            <a:lumMod val="20000"/>
            <a:lumOff val="80000"/>
          </a:schemeClr>
        </a:solidFill>
      </dgm:spPr>
      <dgm:t>
        <a:bodyPr/>
        <a:lstStyle/>
        <a:p>
          <a:pPr rtl="1"/>
          <a:r>
            <a:rPr lang="fa-IR" sz="1800" b="0" dirty="0" smtClean="0">
              <a:solidFill>
                <a:schemeClr val="tx1"/>
              </a:solidFill>
              <a:cs typeface="B Yagut" panose="00000400000000000000" pitchFamily="2" charset="-78"/>
            </a:rPr>
            <a:t>بیماری های سیستمیک</a:t>
          </a:r>
          <a:endParaRPr lang="fa-IR" sz="1800" b="0" dirty="0">
            <a:solidFill>
              <a:schemeClr val="tx1"/>
            </a:solidFill>
            <a:cs typeface="B Yagut" panose="00000400000000000000" pitchFamily="2" charset="-78"/>
          </a:endParaRPr>
        </a:p>
      </dgm:t>
    </dgm:pt>
    <dgm:pt modelId="{102CE9B5-EA07-4D6E-A5D5-63BA1018D71C}" type="parTrans" cxnId="{04929CE8-899A-428C-89CB-F206F4AFA2FA}">
      <dgm:prSet/>
      <dgm:spPr/>
      <dgm:t>
        <a:bodyPr/>
        <a:lstStyle/>
        <a:p>
          <a:pPr rtl="1"/>
          <a:endParaRPr lang="fa-IR"/>
        </a:p>
      </dgm:t>
    </dgm:pt>
    <dgm:pt modelId="{C34173E9-11E3-4823-9480-3AFAB99C1B01}" type="sibTrans" cxnId="{04929CE8-899A-428C-89CB-F206F4AFA2FA}">
      <dgm:prSet/>
      <dgm:spPr>
        <a:solidFill>
          <a:schemeClr val="tx2">
            <a:lumMod val="20000"/>
            <a:lumOff val="80000"/>
          </a:schemeClr>
        </a:solidFill>
      </dgm:spPr>
      <dgm:t>
        <a:bodyPr/>
        <a:lstStyle/>
        <a:p>
          <a:pPr rtl="1"/>
          <a:endParaRPr lang="fa-IR" sz="1800" b="1">
            <a:solidFill>
              <a:schemeClr val="tx1"/>
            </a:solidFill>
            <a:cs typeface="B Yagut" panose="00000400000000000000" pitchFamily="2" charset="-78"/>
          </a:endParaRPr>
        </a:p>
      </dgm:t>
    </dgm:pt>
    <dgm:pt modelId="{CCA659C4-8607-4647-9D3D-E261CC6BD4BC}">
      <dgm:prSet phldrT="[Text]" custT="1"/>
      <dgm:spPr>
        <a:solidFill>
          <a:schemeClr val="tx2">
            <a:lumMod val="20000"/>
            <a:lumOff val="80000"/>
          </a:schemeClr>
        </a:solidFill>
      </dgm:spPr>
      <dgm:t>
        <a:bodyPr/>
        <a:lstStyle/>
        <a:p>
          <a:pPr rtl="1"/>
          <a:r>
            <a:rPr lang="fa-IR" sz="1800" b="0" dirty="0" smtClean="0">
              <a:solidFill>
                <a:schemeClr val="tx1"/>
              </a:solidFill>
              <a:cs typeface="B Yagut" panose="00000400000000000000" pitchFamily="2" charset="-78"/>
            </a:rPr>
            <a:t>وضعیت قرارگیری دندان</a:t>
          </a:r>
          <a:endParaRPr lang="fa-IR" sz="1800" b="0" dirty="0">
            <a:solidFill>
              <a:schemeClr val="tx1"/>
            </a:solidFill>
            <a:cs typeface="B Yagut" panose="00000400000000000000" pitchFamily="2" charset="-78"/>
          </a:endParaRPr>
        </a:p>
      </dgm:t>
    </dgm:pt>
    <dgm:pt modelId="{8501D374-52CC-4091-90BA-85166C1CDB2A}" type="parTrans" cxnId="{D8F0B0D6-7C77-490B-BDBD-2B154376B317}">
      <dgm:prSet/>
      <dgm:spPr/>
      <dgm:t>
        <a:bodyPr/>
        <a:lstStyle/>
        <a:p>
          <a:pPr rtl="1"/>
          <a:endParaRPr lang="fa-IR"/>
        </a:p>
      </dgm:t>
    </dgm:pt>
    <dgm:pt modelId="{70FD11A6-FC3A-4938-8EA6-AF9A4D0AD72C}" type="sibTrans" cxnId="{D8F0B0D6-7C77-490B-BDBD-2B154376B317}">
      <dgm:prSet/>
      <dgm:spPr>
        <a:solidFill>
          <a:schemeClr val="tx2">
            <a:lumMod val="20000"/>
            <a:lumOff val="80000"/>
          </a:schemeClr>
        </a:solidFill>
      </dgm:spPr>
      <dgm:t>
        <a:bodyPr/>
        <a:lstStyle/>
        <a:p>
          <a:pPr rtl="1"/>
          <a:endParaRPr lang="fa-IR" sz="1800" b="1">
            <a:solidFill>
              <a:schemeClr val="tx1"/>
            </a:solidFill>
            <a:cs typeface="B Yagut" panose="00000400000000000000" pitchFamily="2" charset="-78"/>
          </a:endParaRPr>
        </a:p>
      </dgm:t>
    </dgm:pt>
    <dgm:pt modelId="{AFF98D86-4DC0-4C37-94B6-B29AB64C6797}">
      <dgm:prSet phldrT="[Text]" custT="1"/>
      <dgm:spPr>
        <a:solidFill>
          <a:schemeClr val="tx2">
            <a:lumMod val="20000"/>
            <a:lumOff val="80000"/>
          </a:schemeClr>
        </a:solidFill>
      </dgm:spPr>
      <dgm:t>
        <a:bodyPr/>
        <a:lstStyle/>
        <a:p>
          <a:pPr rtl="1"/>
          <a:r>
            <a:rPr lang="fa-IR" sz="1800" b="0" dirty="0" smtClean="0">
              <a:solidFill>
                <a:schemeClr val="tx1"/>
              </a:solidFill>
              <a:cs typeface="B Yagut" panose="00000400000000000000" pitchFamily="2" charset="-78"/>
            </a:rPr>
            <a:t>استعمال دخانیات و الکل</a:t>
          </a:r>
          <a:endParaRPr lang="fa-IR" sz="1800" b="0" dirty="0">
            <a:solidFill>
              <a:schemeClr val="tx1"/>
            </a:solidFill>
            <a:cs typeface="B Yagut" panose="00000400000000000000" pitchFamily="2" charset="-78"/>
          </a:endParaRPr>
        </a:p>
      </dgm:t>
    </dgm:pt>
    <dgm:pt modelId="{E52AD997-128E-4EA5-937F-04A7EC7392F3}" type="parTrans" cxnId="{29C02F7D-D22C-49DA-A875-E0B30EF1A698}">
      <dgm:prSet/>
      <dgm:spPr/>
      <dgm:t>
        <a:bodyPr/>
        <a:lstStyle/>
        <a:p>
          <a:pPr rtl="1"/>
          <a:endParaRPr lang="fa-IR"/>
        </a:p>
      </dgm:t>
    </dgm:pt>
    <dgm:pt modelId="{C319DD43-6DDA-44DF-BB3A-7F56A4CC6AE7}" type="sibTrans" cxnId="{29C02F7D-D22C-49DA-A875-E0B30EF1A698}">
      <dgm:prSet/>
      <dgm:spPr>
        <a:solidFill>
          <a:schemeClr val="tx2">
            <a:lumMod val="20000"/>
            <a:lumOff val="80000"/>
          </a:schemeClr>
        </a:solidFill>
      </dgm:spPr>
      <dgm:t>
        <a:bodyPr/>
        <a:lstStyle/>
        <a:p>
          <a:pPr rtl="1"/>
          <a:endParaRPr lang="fa-IR" sz="1800" b="1">
            <a:solidFill>
              <a:schemeClr val="tx1"/>
            </a:solidFill>
            <a:cs typeface="B Yagut" panose="00000400000000000000" pitchFamily="2" charset="-78"/>
          </a:endParaRPr>
        </a:p>
      </dgm:t>
    </dgm:pt>
    <dgm:pt modelId="{6D216B83-D872-400F-9BF3-F5ACEF4292C2}">
      <dgm:prSet phldrT="[Text]" custT="1"/>
      <dgm:spPr>
        <a:solidFill>
          <a:schemeClr val="tx2">
            <a:lumMod val="20000"/>
            <a:lumOff val="80000"/>
          </a:schemeClr>
        </a:solidFill>
      </dgm:spPr>
      <dgm:t>
        <a:bodyPr/>
        <a:lstStyle/>
        <a:p>
          <a:pPr rtl="1"/>
          <a:r>
            <a:rPr lang="fa-IR" sz="1800" b="0" dirty="0" smtClean="0">
              <a:solidFill>
                <a:schemeClr val="tx1"/>
              </a:solidFill>
              <a:cs typeface="B Yagut" panose="00000400000000000000" pitchFamily="2" charset="-78"/>
            </a:rPr>
            <a:t>قدرت سیستم ذفاعی بدن</a:t>
          </a:r>
          <a:endParaRPr lang="fa-IR" sz="1800" b="0" dirty="0">
            <a:solidFill>
              <a:schemeClr val="tx1"/>
            </a:solidFill>
            <a:cs typeface="B Yagut" panose="00000400000000000000" pitchFamily="2" charset="-78"/>
          </a:endParaRPr>
        </a:p>
      </dgm:t>
    </dgm:pt>
    <dgm:pt modelId="{0BC8EBDE-0499-41C8-86CD-8A405FC81E30}" type="parTrans" cxnId="{273A5C0F-FC89-41EC-BBF9-F7A122FFADD4}">
      <dgm:prSet/>
      <dgm:spPr/>
      <dgm:t>
        <a:bodyPr/>
        <a:lstStyle/>
        <a:p>
          <a:pPr rtl="1"/>
          <a:endParaRPr lang="fa-IR"/>
        </a:p>
      </dgm:t>
    </dgm:pt>
    <dgm:pt modelId="{507A8901-D48B-40CC-B372-5E3A17FCB9BC}" type="sibTrans" cxnId="{273A5C0F-FC89-41EC-BBF9-F7A122FFADD4}">
      <dgm:prSet/>
      <dgm:spPr>
        <a:solidFill>
          <a:schemeClr val="tx2">
            <a:lumMod val="20000"/>
            <a:lumOff val="80000"/>
          </a:schemeClr>
        </a:solidFill>
      </dgm:spPr>
      <dgm:t>
        <a:bodyPr/>
        <a:lstStyle/>
        <a:p>
          <a:pPr rtl="1"/>
          <a:endParaRPr lang="fa-IR" sz="1800" b="1">
            <a:solidFill>
              <a:schemeClr val="tx1"/>
            </a:solidFill>
            <a:cs typeface="B Yagut" panose="00000400000000000000" pitchFamily="2" charset="-78"/>
          </a:endParaRPr>
        </a:p>
      </dgm:t>
    </dgm:pt>
    <dgm:pt modelId="{7B975D02-D74F-4FE7-9719-1B198BC3A69C}" type="pres">
      <dgm:prSet presAssocID="{93FEC014-6A20-4B09-B0F7-424A054DA9DC}" presName="Name0" presStyleCnt="0">
        <dgm:presLayoutVars>
          <dgm:chMax val="1"/>
          <dgm:dir/>
          <dgm:animLvl val="ctr"/>
          <dgm:resizeHandles val="exact"/>
        </dgm:presLayoutVars>
      </dgm:prSet>
      <dgm:spPr/>
      <dgm:t>
        <a:bodyPr/>
        <a:lstStyle/>
        <a:p>
          <a:pPr rtl="1"/>
          <a:endParaRPr lang="fa-IR"/>
        </a:p>
      </dgm:t>
    </dgm:pt>
    <dgm:pt modelId="{B39AFD79-8DD9-49A1-A094-7091F507CD0C}" type="pres">
      <dgm:prSet presAssocID="{34C234C7-2135-4E2B-8C25-519404FC63DA}" presName="centerShape" presStyleLbl="node0" presStyleIdx="0" presStyleCnt="1"/>
      <dgm:spPr/>
      <dgm:t>
        <a:bodyPr/>
        <a:lstStyle/>
        <a:p>
          <a:pPr rtl="1"/>
          <a:endParaRPr lang="fa-IR"/>
        </a:p>
      </dgm:t>
    </dgm:pt>
    <dgm:pt modelId="{89377984-467E-491D-ACF2-8CFC5CF68936}" type="pres">
      <dgm:prSet presAssocID="{E3F1413F-88C4-40E2-9A43-633DA680EDB2}" presName="node" presStyleLbl="node1" presStyleIdx="0" presStyleCnt="4">
        <dgm:presLayoutVars>
          <dgm:bulletEnabled val="1"/>
        </dgm:presLayoutVars>
      </dgm:prSet>
      <dgm:spPr/>
      <dgm:t>
        <a:bodyPr/>
        <a:lstStyle/>
        <a:p>
          <a:pPr rtl="1"/>
          <a:endParaRPr lang="fa-IR"/>
        </a:p>
      </dgm:t>
    </dgm:pt>
    <dgm:pt modelId="{46BFC726-AFFE-4F17-926A-CACFBF1F53B6}" type="pres">
      <dgm:prSet presAssocID="{E3F1413F-88C4-40E2-9A43-633DA680EDB2}" presName="dummy" presStyleCnt="0"/>
      <dgm:spPr/>
    </dgm:pt>
    <dgm:pt modelId="{B0FF6126-1491-4386-A514-35236F498A5E}" type="pres">
      <dgm:prSet presAssocID="{C34173E9-11E3-4823-9480-3AFAB99C1B01}" presName="sibTrans" presStyleLbl="sibTrans2D1" presStyleIdx="0" presStyleCnt="4"/>
      <dgm:spPr/>
      <dgm:t>
        <a:bodyPr/>
        <a:lstStyle/>
        <a:p>
          <a:pPr rtl="1"/>
          <a:endParaRPr lang="fa-IR"/>
        </a:p>
      </dgm:t>
    </dgm:pt>
    <dgm:pt modelId="{F6C572B3-7E39-4DE7-8992-F785F9B23329}" type="pres">
      <dgm:prSet presAssocID="{CCA659C4-8607-4647-9D3D-E261CC6BD4BC}" presName="node" presStyleLbl="node1" presStyleIdx="1" presStyleCnt="4">
        <dgm:presLayoutVars>
          <dgm:bulletEnabled val="1"/>
        </dgm:presLayoutVars>
      </dgm:prSet>
      <dgm:spPr/>
      <dgm:t>
        <a:bodyPr/>
        <a:lstStyle/>
        <a:p>
          <a:pPr rtl="1"/>
          <a:endParaRPr lang="fa-IR"/>
        </a:p>
      </dgm:t>
    </dgm:pt>
    <dgm:pt modelId="{4CAFBBBC-BB27-4742-94AC-64336E6B77B2}" type="pres">
      <dgm:prSet presAssocID="{CCA659C4-8607-4647-9D3D-E261CC6BD4BC}" presName="dummy" presStyleCnt="0"/>
      <dgm:spPr/>
    </dgm:pt>
    <dgm:pt modelId="{88CC5C47-D9CF-4D14-8E4C-DB2D05F0B0A6}" type="pres">
      <dgm:prSet presAssocID="{70FD11A6-FC3A-4938-8EA6-AF9A4D0AD72C}" presName="sibTrans" presStyleLbl="sibTrans2D1" presStyleIdx="1" presStyleCnt="4"/>
      <dgm:spPr/>
      <dgm:t>
        <a:bodyPr/>
        <a:lstStyle/>
        <a:p>
          <a:pPr rtl="1"/>
          <a:endParaRPr lang="fa-IR"/>
        </a:p>
      </dgm:t>
    </dgm:pt>
    <dgm:pt modelId="{5121D946-5262-485F-BA8D-962F6881287C}" type="pres">
      <dgm:prSet presAssocID="{AFF98D86-4DC0-4C37-94B6-B29AB64C6797}" presName="node" presStyleLbl="node1" presStyleIdx="2" presStyleCnt="4">
        <dgm:presLayoutVars>
          <dgm:bulletEnabled val="1"/>
        </dgm:presLayoutVars>
      </dgm:prSet>
      <dgm:spPr/>
      <dgm:t>
        <a:bodyPr/>
        <a:lstStyle/>
        <a:p>
          <a:pPr rtl="1"/>
          <a:endParaRPr lang="fa-IR"/>
        </a:p>
      </dgm:t>
    </dgm:pt>
    <dgm:pt modelId="{362370EB-BC87-44C3-8570-34FCC7F7B069}" type="pres">
      <dgm:prSet presAssocID="{AFF98D86-4DC0-4C37-94B6-B29AB64C6797}" presName="dummy" presStyleCnt="0"/>
      <dgm:spPr/>
    </dgm:pt>
    <dgm:pt modelId="{223534AA-111A-4C93-B3E4-53B34C56964B}" type="pres">
      <dgm:prSet presAssocID="{C319DD43-6DDA-44DF-BB3A-7F56A4CC6AE7}" presName="sibTrans" presStyleLbl="sibTrans2D1" presStyleIdx="2" presStyleCnt="4"/>
      <dgm:spPr/>
      <dgm:t>
        <a:bodyPr/>
        <a:lstStyle/>
        <a:p>
          <a:pPr rtl="1"/>
          <a:endParaRPr lang="fa-IR"/>
        </a:p>
      </dgm:t>
    </dgm:pt>
    <dgm:pt modelId="{279BB22A-D609-4DC2-B468-F1ECBABBD702}" type="pres">
      <dgm:prSet presAssocID="{6D216B83-D872-400F-9BF3-F5ACEF4292C2}" presName="node" presStyleLbl="node1" presStyleIdx="3" presStyleCnt="4">
        <dgm:presLayoutVars>
          <dgm:bulletEnabled val="1"/>
        </dgm:presLayoutVars>
      </dgm:prSet>
      <dgm:spPr/>
      <dgm:t>
        <a:bodyPr/>
        <a:lstStyle/>
        <a:p>
          <a:pPr rtl="1"/>
          <a:endParaRPr lang="fa-IR"/>
        </a:p>
      </dgm:t>
    </dgm:pt>
    <dgm:pt modelId="{E149C595-576A-4A4C-9002-F30E5D665D6E}" type="pres">
      <dgm:prSet presAssocID="{6D216B83-D872-400F-9BF3-F5ACEF4292C2}" presName="dummy" presStyleCnt="0"/>
      <dgm:spPr/>
    </dgm:pt>
    <dgm:pt modelId="{D5735DF6-7670-4CD6-8B53-EC5E2BE12826}" type="pres">
      <dgm:prSet presAssocID="{507A8901-D48B-40CC-B372-5E3A17FCB9BC}" presName="sibTrans" presStyleLbl="sibTrans2D1" presStyleIdx="3" presStyleCnt="4"/>
      <dgm:spPr/>
      <dgm:t>
        <a:bodyPr/>
        <a:lstStyle/>
        <a:p>
          <a:pPr rtl="1"/>
          <a:endParaRPr lang="fa-IR"/>
        </a:p>
      </dgm:t>
    </dgm:pt>
  </dgm:ptLst>
  <dgm:cxnLst>
    <dgm:cxn modelId="{04929CE8-899A-428C-89CB-F206F4AFA2FA}" srcId="{34C234C7-2135-4E2B-8C25-519404FC63DA}" destId="{E3F1413F-88C4-40E2-9A43-633DA680EDB2}" srcOrd="0" destOrd="0" parTransId="{102CE9B5-EA07-4D6E-A5D5-63BA1018D71C}" sibTransId="{C34173E9-11E3-4823-9480-3AFAB99C1B01}"/>
    <dgm:cxn modelId="{7B2F85F6-1862-4A90-A64D-94BB0785B141}" type="presOf" srcId="{6D216B83-D872-400F-9BF3-F5ACEF4292C2}" destId="{279BB22A-D609-4DC2-B468-F1ECBABBD702}" srcOrd="0" destOrd="0" presId="urn:microsoft.com/office/officeart/2005/8/layout/radial6"/>
    <dgm:cxn modelId="{CE3A539F-9CFA-43F7-9483-D6AFEB8EE8DC}" type="presOf" srcId="{93FEC014-6A20-4B09-B0F7-424A054DA9DC}" destId="{7B975D02-D74F-4FE7-9719-1B198BC3A69C}" srcOrd="0" destOrd="0" presId="urn:microsoft.com/office/officeart/2005/8/layout/radial6"/>
    <dgm:cxn modelId="{9EB77B8B-0C38-470C-93B0-BF7F63ECC85F}" type="presOf" srcId="{E3F1413F-88C4-40E2-9A43-633DA680EDB2}" destId="{89377984-467E-491D-ACF2-8CFC5CF68936}" srcOrd="0" destOrd="0" presId="urn:microsoft.com/office/officeart/2005/8/layout/radial6"/>
    <dgm:cxn modelId="{50988212-968E-4BD9-A829-4101BEE2E507}" type="presOf" srcId="{C319DD43-6DDA-44DF-BB3A-7F56A4CC6AE7}" destId="{223534AA-111A-4C93-B3E4-53B34C56964B}" srcOrd="0" destOrd="0" presId="urn:microsoft.com/office/officeart/2005/8/layout/radial6"/>
    <dgm:cxn modelId="{606A68B0-A8FF-49BC-9D40-BA7C0686114F}" srcId="{93FEC014-6A20-4B09-B0F7-424A054DA9DC}" destId="{34C234C7-2135-4E2B-8C25-519404FC63DA}" srcOrd="0" destOrd="0" parTransId="{3441AF10-A1D6-4BB3-87E4-2704D4B8B2AC}" sibTransId="{AD7C53C2-DA11-41B9-878E-02F75170AE00}"/>
    <dgm:cxn modelId="{9C5B3E59-587C-408C-873C-B6CAAA8DC8AB}" type="presOf" srcId="{CCA659C4-8607-4647-9D3D-E261CC6BD4BC}" destId="{F6C572B3-7E39-4DE7-8992-F785F9B23329}" srcOrd="0" destOrd="0" presId="urn:microsoft.com/office/officeart/2005/8/layout/radial6"/>
    <dgm:cxn modelId="{3BAC6A75-5A4E-4A6D-9827-D104F22D8968}" type="presOf" srcId="{507A8901-D48B-40CC-B372-5E3A17FCB9BC}" destId="{D5735DF6-7670-4CD6-8B53-EC5E2BE12826}" srcOrd="0" destOrd="0" presId="urn:microsoft.com/office/officeart/2005/8/layout/radial6"/>
    <dgm:cxn modelId="{0BECE820-FD37-43A4-A3D4-27487F34B507}" type="presOf" srcId="{34C234C7-2135-4E2B-8C25-519404FC63DA}" destId="{B39AFD79-8DD9-49A1-A094-7091F507CD0C}" srcOrd="0" destOrd="0" presId="urn:microsoft.com/office/officeart/2005/8/layout/radial6"/>
    <dgm:cxn modelId="{5B8423B9-7B44-4D68-B24B-94FDC0869742}" type="presOf" srcId="{AFF98D86-4DC0-4C37-94B6-B29AB64C6797}" destId="{5121D946-5262-485F-BA8D-962F6881287C}" srcOrd="0" destOrd="0" presId="urn:microsoft.com/office/officeart/2005/8/layout/radial6"/>
    <dgm:cxn modelId="{29C02F7D-D22C-49DA-A875-E0B30EF1A698}" srcId="{34C234C7-2135-4E2B-8C25-519404FC63DA}" destId="{AFF98D86-4DC0-4C37-94B6-B29AB64C6797}" srcOrd="2" destOrd="0" parTransId="{E52AD997-128E-4EA5-937F-04A7EC7392F3}" sibTransId="{C319DD43-6DDA-44DF-BB3A-7F56A4CC6AE7}"/>
    <dgm:cxn modelId="{273A5C0F-FC89-41EC-BBF9-F7A122FFADD4}" srcId="{34C234C7-2135-4E2B-8C25-519404FC63DA}" destId="{6D216B83-D872-400F-9BF3-F5ACEF4292C2}" srcOrd="3" destOrd="0" parTransId="{0BC8EBDE-0499-41C8-86CD-8A405FC81E30}" sibTransId="{507A8901-D48B-40CC-B372-5E3A17FCB9BC}"/>
    <dgm:cxn modelId="{D8F0B0D6-7C77-490B-BDBD-2B154376B317}" srcId="{34C234C7-2135-4E2B-8C25-519404FC63DA}" destId="{CCA659C4-8607-4647-9D3D-E261CC6BD4BC}" srcOrd="1" destOrd="0" parTransId="{8501D374-52CC-4091-90BA-85166C1CDB2A}" sibTransId="{70FD11A6-FC3A-4938-8EA6-AF9A4D0AD72C}"/>
    <dgm:cxn modelId="{C799CC33-AD56-4DE6-AC86-9D7417475980}" type="presOf" srcId="{70FD11A6-FC3A-4938-8EA6-AF9A4D0AD72C}" destId="{88CC5C47-D9CF-4D14-8E4C-DB2D05F0B0A6}" srcOrd="0" destOrd="0" presId="urn:microsoft.com/office/officeart/2005/8/layout/radial6"/>
    <dgm:cxn modelId="{F5C712FF-B00C-47E3-8CBC-44C038FC588D}" type="presOf" srcId="{C34173E9-11E3-4823-9480-3AFAB99C1B01}" destId="{B0FF6126-1491-4386-A514-35236F498A5E}" srcOrd="0" destOrd="0" presId="urn:microsoft.com/office/officeart/2005/8/layout/radial6"/>
    <dgm:cxn modelId="{043C0143-B1FA-4D02-A69E-35F407EC2674}" type="presParOf" srcId="{7B975D02-D74F-4FE7-9719-1B198BC3A69C}" destId="{B39AFD79-8DD9-49A1-A094-7091F507CD0C}" srcOrd="0" destOrd="0" presId="urn:microsoft.com/office/officeart/2005/8/layout/radial6"/>
    <dgm:cxn modelId="{3DF85DEF-5809-4B09-BF6E-DB101AF346F2}" type="presParOf" srcId="{7B975D02-D74F-4FE7-9719-1B198BC3A69C}" destId="{89377984-467E-491D-ACF2-8CFC5CF68936}" srcOrd="1" destOrd="0" presId="urn:microsoft.com/office/officeart/2005/8/layout/radial6"/>
    <dgm:cxn modelId="{D5DA11D9-A796-465A-B0E7-940FBA81DE8D}" type="presParOf" srcId="{7B975D02-D74F-4FE7-9719-1B198BC3A69C}" destId="{46BFC726-AFFE-4F17-926A-CACFBF1F53B6}" srcOrd="2" destOrd="0" presId="urn:microsoft.com/office/officeart/2005/8/layout/radial6"/>
    <dgm:cxn modelId="{65D0AF28-24E1-4858-99AE-69E7E4242E84}" type="presParOf" srcId="{7B975D02-D74F-4FE7-9719-1B198BC3A69C}" destId="{B0FF6126-1491-4386-A514-35236F498A5E}" srcOrd="3" destOrd="0" presId="urn:microsoft.com/office/officeart/2005/8/layout/radial6"/>
    <dgm:cxn modelId="{E69CB837-1B0E-45F6-9B10-F7B443F6FE15}" type="presParOf" srcId="{7B975D02-D74F-4FE7-9719-1B198BC3A69C}" destId="{F6C572B3-7E39-4DE7-8992-F785F9B23329}" srcOrd="4" destOrd="0" presId="urn:microsoft.com/office/officeart/2005/8/layout/radial6"/>
    <dgm:cxn modelId="{FFA6EEE3-A059-4D2C-89E8-60C403D51660}" type="presParOf" srcId="{7B975D02-D74F-4FE7-9719-1B198BC3A69C}" destId="{4CAFBBBC-BB27-4742-94AC-64336E6B77B2}" srcOrd="5" destOrd="0" presId="urn:microsoft.com/office/officeart/2005/8/layout/radial6"/>
    <dgm:cxn modelId="{2869525D-2BE1-4B92-840B-39A8AD1B58DF}" type="presParOf" srcId="{7B975D02-D74F-4FE7-9719-1B198BC3A69C}" destId="{88CC5C47-D9CF-4D14-8E4C-DB2D05F0B0A6}" srcOrd="6" destOrd="0" presId="urn:microsoft.com/office/officeart/2005/8/layout/radial6"/>
    <dgm:cxn modelId="{C32DCA33-1535-46B5-82D8-B03E3ABE4ED8}" type="presParOf" srcId="{7B975D02-D74F-4FE7-9719-1B198BC3A69C}" destId="{5121D946-5262-485F-BA8D-962F6881287C}" srcOrd="7" destOrd="0" presId="urn:microsoft.com/office/officeart/2005/8/layout/radial6"/>
    <dgm:cxn modelId="{97C725CB-89B9-4EDD-A296-3C1AE660415D}" type="presParOf" srcId="{7B975D02-D74F-4FE7-9719-1B198BC3A69C}" destId="{362370EB-BC87-44C3-8570-34FCC7F7B069}" srcOrd="8" destOrd="0" presId="urn:microsoft.com/office/officeart/2005/8/layout/radial6"/>
    <dgm:cxn modelId="{B122FA44-6406-48BA-A3DF-884C1E1A57A3}" type="presParOf" srcId="{7B975D02-D74F-4FE7-9719-1B198BC3A69C}" destId="{223534AA-111A-4C93-B3E4-53B34C56964B}" srcOrd="9" destOrd="0" presId="urn:microsoft.com/office/officeart/2005/8/layout/radial6"/>
    <dgm:cxn modelId="{99427AC6-911C-4F16-9EA6-EFB6D2AB0DE8}" type="presParOf" srcId="{7B975D02-D74F-4FE7-9719-1B198BC3A69C}" destId="{279BB22A-D609-4DC2-B468-F1ECBABBD702}" srcOrd="10" destOrd="0" presId="urn:microsoft.com/office/officeart/2005/8/layout/radial6"/>
    <dgm:cxn modelId="{C61D3289-6AF2-4535-8637-7AC8E7DA9BBC}" type="presParOf" srcId="{7B975D02-D74F-4FE7-9719-1B198BC3A69C}" destId="{E149C595-576A-4A4C-9002-F30E5D665D6E}" srcOrd="11" destOrd="0" presId="urn:microsoft.com/office/officeart/2005/8/layout/radial6"/>
    <dgm:cxn modelId="{EC679152-B28D-476A-BE0D-AB56173F1063}" type="presParOf" srcId="{7B975D02-D74F-4FE7-9719-1B198BC3A69C}" destId="{D5735DF6-7670-4CD6-8B53-EC5E2BE12826}" srcOrd="12" destOrd="0" presId="urn:microsoft.com/office/officeart/2005/8/layout/radial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0391027-FDDA-4DC1-98E8-AB5C3F5CC6DA}" type="doc">
      <dgm:prSet loTypeId="urn:microsoft.com/office/officeart/2005/8/layout/radial6" loCatId="relationship" qsTypeId="urn:microsoft.com/office/officeart/2005/8/quickstyle/simple1" qsCatId="simple" csTypeId="urn:microsoft.com/office/officeart/2005/8/colors/accent1_2" csCatId="accent1" phldr="1"/>
      <dgm:spPr/>
      <dgm:t>
        <a:bodyPr/>
        <a:lstStyle/>
        <a:p>
          <a:pPr rtl="1"/>
          <a:endParaRPr lang="fa-IR"/>
        </a:p>
      </dgm:t>
    </dgm:pt>
    <dgm:pt modelId="{076895EF-F320-4B8A-9F25-0A2AEF34CB77}">
      <dgm:prSet phldrT="[Text]" custT="1"/>
      <dgm:spPr>
        <a:solidFill>
          <a:schemeClr val="accent4">
            <a:lumMod val="40000"/>
            <a:lumOff val="60000"/>
          </a:schemeClr>
        </a:solidFill>
      </dgm:spPr>
      <dgm:t>
        <a:bodyPr/>
        <a:lstStyle/>
        <a:p>
          <a:pPr rtl="1"/>
          <a:r>
            <a:rPr lang="fa-IR" sz="2000" b="0" dirty="0" smtClean="0">
              <a:solidFill>
                <a:schemeClr val="tx1"/>
              </a:solidFill>
              <a:cs typeface="B Yagut" panose="00000400000000000000" pitchFamily="2" charset="-78"/>
            </a:rPr>
            <a:t>عوامل موثر</a:t>
          </a:r>
          <a:endParaRPr lang="fa-IR" sz="2000" b="0" dirty="0">
            <a:solidFill>
              <a:schemeClr val="tx1"/>
            </a:solidFill>
            <a:cs typeface="B Yagut" panose="00000400000000000000" pitchFamily="2" charset="-78"/>
          </a:endParaRPr>
        </a:p>
      </dgm:t>
    </dgm:pt>
    <dgm:pt modelId="{FDAC2A7E-0BDB-412A-BF5E-A640843F13C9}" type="parTrans" cxnId="{E25BE282-5E94-4D0F-BAED-9513E2722AA8}">
      <dgm:prSet/>
      <dgm:spPr/>
      <dgm:t>
        <a:bodyPr/>
        <a:lstStyle/>
        <a:p>
          <a:pPr rtl="1"/>
          <a:endParaRPr lang="fa-IR"/>
        </a:p>
      </dgm:t>
    </dgm:pt>
    <dgm:pt modelId="{6E0E9E47-DD91-4FED-B697-01A00767EAE4}" type="sibTrans" cxnId="{E25BE282-5E94-4D0F-BAED-9513E2722AA8}">
      <dgm:prSet/>
      <dgm:spPr/>
      <dgm:t>
        <a:bodyPr/>
        <a:lstStyle/>
        <a:p>
          <a:pPr rtl="1"/>
          <a:endParaRPr lang="fa-IR"/>
        </a:p>
      </dgm:t>
    </dgm:pt>
    <dgm:pt modelId="{185AF2C8-10A1-42FA-B9FB-B87B3F054245}">
      <dgm:prSet phldrT="[Text]" custT="1"/>
      <dgm:spPr>
        <a:solidFill>
          <a:schemeClr val="tx2">
            <a:lumMod val="20000"/>
            <a:lumOff val="80000"/>
          </a:schemeClr>
        </a:solidFill>
      </dgm:spPr>
      <dgm:t>
        <a:bodyPr/>
        <a:lstStyle/>
        <a:p>
          <a:pPr rtl="1"/>
          <a:r>
            <a:rPr lang="fa-IR" sz="2000" b="0" dirty="0" smtClean="0">
              <a:solidFill>
                <a:schemeClr val="tx1"/>
              </a:solidFill>
              <a:cs typeface="B Yagut" panose="00000400000000000000" pitchFamily="2" charset="-78"/>
            </a:rPr>
            <a:t>نیکوتین سیگار</a:t>
          </a:r>
          <a:endParaRPr lang="fa-IR" sz="2000" b="0" dirty="0">
            <a:solidFill>
              <a:schemeClr val="tx1"/>
            </a:solidFill>
            <a:cs typeface="B Yagut" panose="00000400000000000000" pitchFamily="2" charset="-78"/>
          </a:endParaRPr>
        </a:p>
      </dgm:t>
    </dgm:pt>
    <dgm:pt modelId="{E5E22D65-10F5-4DFB-A361-41952715CEB4}" type="parTrans" cxnId="{68B24C58-2E22-47EB-B3F2-C90E34CC29E8}">
      <dgm:prSet/>
      <dgm:spPr/>
      <dgm:t>
        <a:bodyPr/>
        <a:lstStyle/>
        <a:p>
          <a:pPr rtl="1"/>
          <a:endParaRPr lang="fa-IR"/>
        </a:p>
      </dgm:t>
    </dgm:pt>
    <dgm:pt modelId="{4E4A129F-4666-464D-A40A-E610F8B85E6A}" type="sibTrans" cxnId="{68B24C58-2E22-47EB-B3F2-C90E34CC29E8}">
      <dgm:prSet/>
      <dgm:spPr>
        <a:solidFill>
          <a:schemeClr val="tx2">
            <a:lumMod val="20000"/>
            <a:lumOff val="80000"/>
          </a:schemeClr>
        </a:solidFill>
      </dgm:spPr>
      <dgm:t>
        <a:bodyPr/>
        <a:lstStyle/>
        <a:p>
          <a:pPr rtl="1"/>
          <a:endParaRPr lang="fa-IR" sz="2000" b="1">
            <a:solidFill>
              <a:schemeClr val="tx1"/>
            </a:solidFill>
            <a:cs typeface="B Yagut" panose="00000400000000000000" pitchFamily="2" charset="-78"/>
          </a:endParaRPr>
        </a:p>
      </dgm:t>
    </dgm:pt>
    <dgm:pt modelId="{49723D9D-AE3D-4BDE-BD72-AF9C5FC2891C}">
      <dgm:prSet phldrT="[Text]" custT="1"/>
      <dgm:spPr>
        <a:solidFill>
          <a:schemeClr val="tx2">
            <a:lumMod val="20000"/>
            <a:lumOff val="80000"/>
          </a:schemeClr>
        </a:solidFill>
      </dgm:spPr>
      <dgm:t>
        <a:bodyPr/>
        <a:lstStyle/>
        <a:p>
          <a:pPr rtl="1"/>
          <a:r>
            <a:rPr lang="fa-IR" sz="2000" b="0" dirty="0" smtClean="0">
              <a:solidFill>
                <a:schemeClr val="tx1"/>
              </a:solidFill>
              <a:cs typeface="B Yagut" panose="00000400000000000000" pitchFamily="2" charset="-78"/>
            </a:rPr>
            <a:t>افزایش سن</a:t>
          </a:r>
          <a:endParaRPr lang="fa-IR" sz="2000" b="0" dirty="0">
            <a:solidFill>
              <a:schemeClr val="tx1"/>
            </a:solidFill>
            <a:cs typeface="B Yagut" panose="00000400000000000000" pitchFamily="2" charset="-78"/>
          </a:endParaRPr>
        </a:p>
      </dgm:t>
    </dgm:pt>
    <dgm:pt modelId="{84305D8C-9330-4422-8A98-723361B6A83F}" type="parTrans" cxnId="{DFF5A87F-2BC9-40FE-BBF7-52D937797CD4}">
      <dgm:prSet/>
      <dgm:spPr/>
      <dgm:t>
        <a:bodyPr/>
        <a:lstStyle/>
        <a:p>
          <a:pPr rtl="1"/>
          <a:endParaRPr lang="fa-IR"/>
        </a:p>
      </dgm:t>
    </dgm:pt>
    <dgm:pt modelId="{73F5678C-689E-4A67-B019-BD7516DC152A}" type="sibTrans" cxnId="{DFF5A87F-2BC9-40FE-BBF7-52D937797CD4}">
      <dgm:prSet/>
      <dgm:spPr>
        <a:solidFill>
          <a:schemeClr val="tx2">
            <a:lumMod val="20000"/>
            <a:lumOff val="80000"/>
          </a:schemeClr>
        </a:solidFill>
      </dgm:spPr>
      <dgm:t>
        <a:bodyPr/>
        <a:lstStyle/>
        <a:p>
          <a:pPr rtl="1"/>
          <a:endParaRPr lang="fa-IR" sz="2000" b="1">
            <a:solidFill>
              <a:schemeClr val="tx1"/>
            </a:solidFill>
            <a:cs typeface="B Yagut" panose="00000400000000000000" pitchFamily="2" charset="-78"/>
          </a:endParaRPr>
        </a:p>
      </dgm:t>
    </dgm:pt>
    <dgm:pt modelId="{0E380D4A-2CF1-435B-85AB-D6666EA8052C}">
      <dgm:prSet phldrT="[Text]" custT="1"/>
      <dgm:spPr>
        <a:solidFill>
          <a:schemeClr val="tx2">
            <a:lumMod val="20000"/>
            <a:lumOff val="80000"/>
          </a:schemeClr>
        </a:solidFill>
      </dgm:spPr>
      <dgm:t>
        <a:bodyPr/>
        <a:lstStyle/>
        <a:p>
          <a:pPr rtl="1"/>
          <a:r>
            <a:rPr lang="fa-IR" sz="2000" b="0" dirty="0" smtClean="0">
              <a:solidFill>
                <a:schemeClr val="tx1"/>
              </a:solidFill>
              <a:cs typeface="B Yagut" panose="00000400000000000000" pitchFamily="2" charset="-78"/>
            </a:rPr>
            <a:t>مصرف الکل</a:t>
          </a:r>
          <a:endParaRPr lang="fa-IR" sz="2000" b="0" dirty="0">
            <a:solidFill>
              <a:schemeClr val="tx1"/>
            </a:solidFill>
            <a:cs typeface="B Yagut" panose="00000400000000000000" pitchFamily="2" charset="-78"/>
          </a:endParaRPr>
        </a:p>
      </dgm:t>
    </dgm:pt>
    <dgm:pt modelId="{7E24DDE0-A77B-49A7-A607-12190D79AB82}" type="parTrans" cxnId="{32E0C062-0283-410B-8311-2A424F5CB2B0}">
      <dgm:prSet/>
      <dgm:spPr/>
      <dgm:t>
        <a:bodyPr/>
        <a:lstStyle/>
        <a:p>
          <a:pPr rtl="1"/>
          <a:endParaRPr lang="fa-IR"/>
        </a:p>
      </dgm:t>
    </dgm:pt>
    <dgm:pt modelId="{CBE5C306-410E-4717-8F24-61E9AAAD6FFB}" type="sibTrans" cxnId="{32E0C062-0283-410B-8311-2A424F5CB2B0}">
      <dgm:prSet/>
      <dgm:spPr>
        <a:solidFill>
          <a:schemeClr val="tx2">
            <a:lumMod val="20000"/>
            <a:lumOff val="80000"/>
          </a:schemeClr>
        </a:solidFill>
      </dgm:spPr>
      <dgm:t>
        <a:bodyPr/>
        <a:lstStyle/>
        <a:p>
          <a:pPr rtl="1"/>
          <a:endParaRPr lang="fa-IR" sz="2000" b="1">
            <a:solidFill>
              <a:schemeClr val="tx1"/>
            </a:solidFill>
            <a:cs typeface="B Yagut" panose="00000400000000000000" pitchFamily="2" charset="-78"/>
          </a:endParaRPr>
        </a:p>
      </dgm:t>
    </dgm:pt>
    <dgm:pt modelId="{DBC4EFAD-9E49-4549-BA1F-E63C112AAEE9}">
      <dgm:prSet phldrT="[Text]" custT="1"/>
      <dgm:spPr>
        <a:solidFill>
          <a:schemeClr val="tx2">
            <a:lumMod val="20000"/>
            <a:lumOff val="80000"/>
          </a:schemeClr>
        </a:solidFill>
      </dgm:spPr>
      <dgm:t>
        <a:bodyPr/>
        <a:lstStyle/>
        <a:p>
          <a:pPr rtl="1"/>
          <a:r>
            <a:rPr lang="fa-IR" sz="2000" b="0" dirty="0" smtClean="0">
              <a:solidFill>
                <a:schemeClr val="tx1"/>
              </a:solidFill>
              <a:cs typeface="B Yagut" panose="00000400000000000000" pitchFamily="2" charset="-78"/>
            </a:rPr>
            <a:t>پیپ</a:t>
          </a:r>
          <a:endParaRPr lang="fa-IR" sz="2000" b="0" dirty="0">
            <a:solidFill>
              <a:schemeClr val="tx1"/>
            </a:solidFill>
            <a:cs typeface="B Yagut" panose="00000400000000000000" pitchFamily="2" charset="-78"/>
          </a:endParaRPr>
        </a:p>
      </dgm:t>
    </dgm:pt>
    <dgm:pt modelId="{1719F694-D10C-4011-A4AB-4D0879E5DF2E}" type="parTrans" cxnId="{9A1E966B-3354-4290-9A16-70C61A40958C}">
      <dgm:prSet/>
      <dgm:spPr/>
      <dgm:t>
        <a:bodyPr/>
        <a:lstStyle/>
        <a:p>
          <a:pPr rtl="1"/>
          <a:endParaRPr lang="fa-IR"/>
        </a:p>
      </dgm:t>
    </dgm:pt>
    <dgm:pt modelId="{ECE63EB2-8E45-4D62-8A2F-BEBEACDA0869}" type="sibTrans" cxnId="{9A1E966B-3354-4290-9A16-70C61A40958C}">
      <dgm:prSet/>
      <dgm:spPr>
        <a:solidFill>
          <a:schemeClr val="tx2">
            <a:lumMod val="20000"/>
            <a:lumOff val="80000"/>
          </a:schemeClr>
        </a:solidFill>
      </dgm:spPr>
      <dgm:t>
        <a:bodyPr/>
        <a:lstStyle/>
        <a:p>
          <a:pPr rtl="1"/>
          <a:endParaRPr lang="fa-IR" sz="2000" b="1">
            <a:solidFill>
              <a:schemeClr val="tx1"/>
            </a:solidFill>
            <a:cs typeface="B Yagut" panose="00000400000000000000" pitchFamily="2" charset="-78"/>
          </a:endParaRPr>
        </a:p>
      </dgm:t>
    </dgm:pt>
    <dgm:pt modelId="{8DF84CA1-6CDC-424D-8F54-C368CB299DEC}">
      <dgm:prSet custT="1"/>
      <dgm:spPr>
        <a:solidFill>
          <a:schemeClr val="tx2">
            <a:lumMod val="20000"/>
            <a:lumOff val="80000"/>
          </a:schemeClr>
        </a:solidFill>
      </dgm:spPr>
      <dgm:t>
        <a:bodyPr/>
        <a:lstStyle/>
        <a:p>
          <a:pPr rtl="1"/>
          <a:r>
            <a:rPr lang="fa-IR" sz="2000" b="0" dirty="0" smtClean="0">
              <a:solidFill>
                <a:schemeClr val="tx1"/>
              </a:solidFill>
              <a:cs typeface="B Yagut" panose="00000400000000000000" pitchFamily="2" charset="-78"/>
            </a:rPr>
            <a:t>ضعف سیستم ایمنی</a:t>
          </a:r>
          <a:endParaRPr lang="fa-IR" sz="2000" b="0" dirty="0">
            <a:solidFill>
              <a:schemeClr val="tx1"/>
            </a:solidFill>
            <a:cs typeface="B Yagut" panose="00000400000000000000" pitchFamily="2" charset="-78"/>
          </a:endParaRPr>
        </a:p>
      </dgm:t>
    </dgm:pt>
    <dgm:pt modelId="{DFB7B24A-8F22-4B6F-B1FA-5E6E451D2505}" type="parTrans" cxnId="{80C0D063-0796-4022-B050-7747073B606A}">
      <dgm:prSet/>
      <dgm:spPr/>
      <dgm:t>
        <a:bodyPr/>
        <a:lstStyle/>
        <a:p>
          <a:pPr rtl="1"/>
          <a:endParaRPr lang="fa-IR"/>
        </a:p>
      </dgm:t>
    </dgm:pt>
    <dgm:pt modelId="{BB078A18-B400-4A18-B18D-4F55F0C46658}" type="sibTrans" cxnId="{80C0D063-0796-4022-B050-7747073B606A}">
      <dgm:prSet/>
      <dgm:spPr>
        <a:solidFill>
          <a:schemeClr val="tx2">
            <a:lumMod val="20000"/>
            <a:lumOff val="80000"/>
          </a:schemeClr>
        </a:solidFill>
      </dgm:spPr>
      <dgm:t>
        <a:bodyPr/>
        <a:lstStyle/>
        <a:p>
          <a:pPr rtl="1"/>
          <a:endParaRPr lang="fa-IR" sz="2000" b="1">
            <a:solidFill>
              <a:schemeClr val="tx1"/>
            </a:solidFill>
            <a:cs typeface="B Yagut" panose="00000400000000000000" pitchFamily="2" charset="-78"/>
          </a:endParaRPr>
        </a:p>
      </dgm:t>
    </dgm:pt>
    <dgm:pt modelId="{1C060729-7EDA-4C9B-B4E2-8DEC2D9FD30D}" type="pres">
      <dgm:prSet presAssocID="{C0391027-FDDA-4DC1-98E8-AB5C3F5CC6DA}" presName="Name0" presStyleCnt="0">
        <dgm:presLayoutVars>
          <dgm:chMax val="1"/>
          <dgm:dir/>
          <dgm:animLvl val="ctr"/>
          <dgm:resizeHandles val="exact"/>
        </dgm:presLayoutVars>
      </dgm:prSet>
      <dgm:spPr/>
      <dgm:t>
        <a:bodyPr/>
        <a:lstStyle/>
        <a:p>
          <a:pPr rtl="1"/>
          <a:endParaRPr lang="fa-IR"/>
        </a:p>
      </dgm:t>
    </dgm:pt>
    <dgm:pt modelId="{27C1879C-4B41-4438-BD23-6D1180EFBBA9}" type="pres">
      <dgm:prSet presAssocID="{076895EF-F320-4B8A-9F25-0A2AEF34CB77}" presName="centerShape" presStyleLbl="node0" presStyleIdx="0" presStyleCnt="1"/>
      <dgm:spPr/>
      <dgm:t>
        <a:bodyPr/>
        <a:lstStyle/>
        <a:p>
          <a:pPr rtl="1"/>
          <a:endParaRPr lang="fa-IR"/>
        </a:p>
      </dgm:t>
    </dgm:pt>
    <dgm:pt modelId="{14251AE8-5097-4CE2-8576-36CED7F5E57D}" type="pres">
      <dgm:prSet presAssocID="{185AF2C8-10A1-42FA-B9FB-B87B3F054245}" presName="node" presStyleLbl="node1" presStyleIdx="0" presStyleCnt="5" custRadScaleRad="98687" custRadScaleInc="3197">
        <dgm:presLayoutVars>
          <dgm:bulletEnabled val="1"/>
        </dgm:presLayoutVars>
      </dgm:prSet>
      <dgm:spPr/>
      <dgm:t>
        <a:bodyPr/>
        <a:lstStyle/>
        <a:p>
          <a:pPr rtl="1"/>
          <a:endParaRPr lang="fa-IR"/>
        </a:p>
      </dgm:t>
    </dgm:pt>
    <dgm:pt modelId="{29F383D2-36C0-4147-AE77-5EF8DE72C4A8}" type="pres">
      <dgm:prSet presAssocID="{185AF2C8-10A1-42FA-B9FB-B87B3F054245}" presName="dummy" presStyleCnt="0"/>
      <dgm:spPr/>
    </dgm:pt>
    <dgm:pt modelId="{C148AF1D-A96D-479F-B0BE-94B9E444AAEB}" type="pres">
      <dgm:prSet presAssocID="{4E4A129F-4666-464D-A40A-E610F8B85E6A}" presName="sibTrans" presStyleLbl="sibTrans2D1" presStyleIdx="0" presStyleCnt="5"/>
      <dgm:spPr/>
      <dgm:t>
        <a:bodyPr/>
        <a:lstStyle/>
        <a:p>
          <a:pPr rtl="1"/>
          <a:endParaRPr lang="fa-IR"/>
        </a:p>
      </dgm:t>
    </dgm:pt>
    <dgm:pt modelId="{E21942D2-D0F7-418C-83F6-7D7FF6078376}" type="pres">
      <dgm:prSet presAssocID="{49723D9D-AE3D-4BDE-BD72-AF9C5FC2891C}" presName="node" presStyleLbl="node1" presStyleIdx="1" presStyleCnt="5">
        <dgm:presLayoutVars>
          <dgm:bulletEnabled val="1"/>
        </dgm:presLayoutVars>
      </dgm:prSet>
      <dgm:spPr/>
      <dgm:t>
        <a:bodyPr/>
        <a:lstStyle/>
        <a:p>
          <a:pPr rtl="1"/>
          <a:endParaRPr lang="fa-IR"/>
        </a:p>
      </dgm:t>
    </dgm:pt>
    <dgm:pt modelId="{BA397D6E-06EE-4BAD-BB89-00AF4FD8522F}" type="pres">
      <dgm:prSet presAssocID="{49723D9D-AE3D-4BDE-BD72-AF9C5FC2891C}" presName="dummy" presStyleCnt="0"/>
      <dgm:spPr/>
    </dgm:pt>
    <dgm:pt modelId="{FF8AF0A9-0B70-430A-A21D-B0658A4C26BD}" type="pres">
      <dgm:prSet presAssocID="{73F5678C-689E-4A67-B019-BD7516DC152A}" presName="sibTrans" presStyleLbl="sibTrans2D1" presStyleIdx="1" presStyleCnt="5"/>
      <dgm:spPr/>
      <dgm:t>
        <a:bodyPr/>
        <a:lstStyle/>
        <a:p>
          <a:pPr rtl="1"/>
          <a:endParaRPr lang="fa-IR"/>
        </a:p>
      </dgm:t>
    </dgm:pt>
    <dgm:pt modelId="{A12C763E-79A6-4A03-888E-3543CE5ED199}" type="pres">
      <dgm:prSet presAssocID="{0E380D4A-2CF1-435B-85AB-D6666EA8052C}" presName="node" presStyleLbl="node1" presStyleIdx="2" presStyleCnt="5">
        <dgm:presLayoutVars>
          <dgm:bulletEnabled val="1"/>
        </dgm:presLayoutVars>
      </dgm:prSet>
      <dgm:spPr/>
      <dgm:t>
        <a:bodyPr/>
        <a:lstStyle/>
        <a:p>
          <a:pPr rtl="1"/>
          <a:endParaRPr lang="fa-IR"/>
        </a:p>
      </dgm:t>
    </dgm:pt>
    <dgm:pt modelId="{9089D326-C523-42DA-AD93-DA897FF0F5CE}" type="pres">
      <dgm:prSet presAssocID="{0E380D4A-2CF1-435B-85AB-D6666EA8052C}" presName="dummy" presStyleCnt="0"/>
      <dgm:spPr/>
    </dgm:pt>
    <dgm:pt modelId="{9CFD5E66-5DDE-487E-A414-5719CA5B47C3}" type="pres">
      <dgm:prSet presAssocID="{CBE5C306-410E-4717-8F24-61E9AAAD6FFB}" presName="sibTrans" presStyleLbl="sibTrans2D1" presStyleIdx="2" presStyleCnt="5"/>
      <dgm:spPr/>
      <dgm:t>
        <a:bodyPr/>
        <a:lstStyle/>
        <a:p>
          <a:pPr rtl="1"/>
          <a:endParaRPr lang="fa-IR"/>
        </a:p>
      </dgm:t>
    </dgm:pt>
    <dgm:pt modelId="{1B3BC99F-26B9-427C-A127-A5B7508C0407}" type="pres">
      <dgm:prSet presAssocID="{8DF84CA1-6CDC-424D-8F54-C368CB299DEC}" presName="node" presStyleLbl="node1" presStyleIdx="3" presStyleCnt="5">
        <dgm:presLayoutVars>
          <dgm:bulletEnabled val="1"/>
        </dgm:presLayoutVars>
      </dgm:prSet>
      <dgm:spPr/>
      <dgm:t>
        <a:bodyPr/>
        <a:lstStyle/>
        <a:p>
          <a:pPr rtl="1"/>
          <a:endParaRPr lang="fa-IR"/>
        </a:p>
      </dgm:t>
    </dgm:pt>
    <dgm:pt modelId="{A65B2979-346C-401B-BFFC-5117AA88005B}" type="pres">
      <dgm:prSet presAssocID="{8DF84CA1-6CDC-424D-8F54-C368CB299DEC}" presName="dummy" presStyleCnt="0"/>
      <dgm:spPr/>
    </dgm:pt>
    <dgm:pt modelId="{28C42E1E-C6B3-4A5F-9812-9CA0D16CCFD0}" type="pres">
      <dgm:prSet presAssocID="{BB078A18-B400-4A18-B18D-4F55F0C46658}" presName="sibTrans" presStyleLbl="sibTrans2D1" presStyleIdx="3" presStyleCnt="5"/>
      <dgm:spPr/>
      <dgm:t>
        <a:bodyPr/>
        <a:lstStyle/>
        <a:p>
          <a:pPr rtl="1"/>
          <a:endParaRPr lang="fa-IR"/>
        </a:p>
      </dgm:t>
    </dgm:pt>
    <dgm:pt modelId="{6D1A7B0B-C5C6-4692-B169-7D40F586445E}" type="pres">
      <dgm:prSet presAssocID="{DBC4EFAD-9E49-4549-BA1F-E63C112AAEE9}" presName="node" presStyleLbl="node1" presStyleIdx="4" presStyleCnt="5" custRadScaleRad="98793" custRadScaleInc="-263">
        <dgm:presLayoutVars>
          <dgm:bulletEnabled val="1"/>
        </dgm:presLayoutVars>
      </dgm:prSet>
      <dgm:spPr/>
      <dgm:t>
        <a:bodyPr/>
        <a:lstStyle/>
        <a:p>
          <a:pPr rtl="1"/>
          <a:endParaRPr lang="fa-IR"/>
        </a:p>
      </dgm:t>
    </dgm:pt>
    <dgm:pt modelId="{1A676536-E370-486C-90A3-7F1A5D9B3D39}" type="pres">
      <dgm:prSet presAssocID="{DBC4EFAD-9E49-4549-BA1F-E63C112AAEE9}" presName="dummy" presStyleCnt="0"/>
      <dgm:spPr/>
    </dgm:pt>
    <dgm:pt modelId="{A9A4440C-DD30-44B2-9C2F-BEFC50DA6D74}" type="pres">
      <dgm:prSet presAssocID="{ECE63EB2-8E45-4D62-8A2F-BEBEACDA0869}" presName="sibTrans" presStyleLbl="sibTrans2D1" presStyleIdx="4" presStyleCnt="5"/>
      <dgm:spPr/>
      <dgm:t>
        <a:bodyPr/>
        <a:lstStyle/>
        <a:p>
          <a:pPr rtl="1"/>
          <a:endParaRPr lang="fa-IR"/>
        </a:p>
      </dgm:t>
    </dgm:pt>
  </dgm:ptLst>
  <dgm:cxnLst>
    <dgm:cxn modelId="{256A460E-A3E4-41D0-BFDB-C10E41E6956F}" type="presOf" srcId="{73F5678C-689E-4A67-B019-BD7516DC152A}" destId="{FF8AF0A9-0B70-430A-A21D-B0658A4C26BD}" srcOrd="0" destOrd="0" presId="urn:microsoft.com/office/officeart/2005/8/layout/radial6"/>
    <dgm:cxn modelId="{D7F18DB8-09F9-4B66-A419-2192FB3126FE}" type="presOf" srcId="{CBE5C306-410E-4717-8F24-61E9AAAD6FFB}" destId="{9CFD5E66-5DDE-487E-A414-5719CA5B47C3}" srcOrd="0" destOrd="0" presId="urn:microsoft.com/office/officeart/2005/8/layout/radial6"/>
    <dgm:cxn modelId="{27B133BA-509D-412B-8E15-3AAE43235098}" type="presOf" srcId="{0E380D4A-2CF1-435B-85AB-D6666EA8052C}" destId="{A12C763E-79A6-4A03-888E-3543CE5ED199}" srcOrd="0" destOrd="0" presId="urn:microsoft.com/office/officeart/2005/8/layout/radial6"/>
    <dgm:cxn modelId="{BE30CBC9-7A0C-4D7C-9EA0-9A14858AD115}" type="presOf" srcId="{BB078A18-B400-4A18-B18D-4F55F0C46658}" destId="{28C42E1E-C6B3-4A5F-9812-9CA0D16CCFD0}" srcOrd="0" destOrd="0" presId="urn:microsoft.com/office/officeart/2005/8/layout/radial6"/>
    <dgm:cxn modelId="{D1F668B5-E5CF-4038-B58A-5705C6B34018}" type="presOf" srcId="{076895EF-F320-4B8A-9F25-0A2AEF34CB77}" destId="{27C1879C-4B41-4438-BD23-6D1180EFBBA9}" srcOrd="0" destOrd="0" presId="urn:microsoft.com/office/officeart/2005/8/layout/radial6"/>
    <dgm:cxn modelId="{2AAE8D9A-B57D-41EC-8C6A-9DB9CED59BD9}" type="presOf" srcId="{8DF84CA1-6CDC-424D-8F54-C368CB299DEC}" destId="{1B3BC99F-26B9-427C-A127-A5B7508C0407}" srcOrd="0" destOrd="0" presId="urn:microsoft.com/office/officeart/2005/8/layout/radial6"/>
    <dgm:cxn modelId="{DFF5A87F-2BC9-40FE-BBF7-52D937797CD4}" srcId="{076895EF-F320-4B8A-9F25-0A2AEF34CB77}" destId="{49723D9D-AE3D-4BDE-BD72-AF9C5FC2891C}" srcOrd="1" destOrd="0" parTransId="{84305D8C-9330-4422-8A98-723361B6A83F}" sibTransId="{73F5678C-689E-4A67-B019-BD7516DC152A}"/>
    <dgm:cxn modelId="{3EC3FB70-2649-4540-8A71-76BDDE260EA3}" type="presOf" srcId="{C0391027-FDDA-4DC1-98E8-AB5C3F5CC6DA}" destId="{1C060729-7EDA-4C9B-B4E2-8DEC2D9FD30D}" srcOrd="0" destOrd="0" presId="urn:microsoft.com/office/officeart/2005/8/layout/radial6"/>
    <dgm:cxn modelId="{F5F68492-6F51-4A9D-AC37-FE7C4CBC4D5D}" type="presOf" srcId="{4E4A129F-4666-464D-A40A-E610F8B85E6A}" destId="{C148AF1D-A96D-479F-B0BE-94B9E444AAEB}" srcOrd="0" destOrd="0" presId="urn:microsoft.com/office/officeart/2005/8/layout/radial6"/>
    <dgm:cxn modelId="{5BB80CAD-B3A3-4F53-AC23-57E66C99A34B}" type="presOf" srcId="{DBC4EFAD-9E49-4549-BA1F-E63C112AAEE9}" destId="{6D1A7B0B-C5C6-4692-B169-7D40F586445E}" srcOrd="0" destOrd="0" presId="urn:microsoft.com/office/officeart/2005/8/layout/radial6"/>
    <dgm:cxn modelId="{9A1E966B-3354-4290-9A16-70C61A40958C}" srcId="{076895EF-F320-4B8A-9F25-0A2AEF34CB77}" destId="{DBC4EFAD-9E49-4549-BA1F-E63C112AAEE9}" srcOrd="4" destOrd="0" parTransId="{1719F694-D10C-4011-A4AB-4D0879E5DF2E}" sibTransId="{ECE63EB2-8E45-4D62-8A2F-BEBEACDA0869}"/>
    <dgm:cxn modelId="{80C0D063-0796-4022-B050-7747073B606A}" srcId="{076895EF-F320-4B8A-9F25-0A2AEF34CB77}" destId="{8DF84CA1-6CDC-424D-8F54-C368CB299DEC}" srcOrd="3" destOrd="0" parTransId="{DFB7B24A-8F22-4B6F-B1FA-5E6E451D2505}" sibTransId="{BB078A18-B400-4A18-B18D-4F55F0C46658}"/>
    <dgm:cxn modelId="{68B24C58-2E22-47EB-B3F2-C90E34CC29E8}" srcId="{076895EF-F320-4B8A-9F25-0A2AEF34CB77}" destId="{185AF2C8-10A1-42FA-B9FB-B87B3F054245}" srcOrd="0" destOrd="0" parTransId="{E5E22D65-10F5-4DFB-A361-41952715CEB4}" sibTransId="{4E4A129F-4666-464D-A40A-E610F8B85E6A}"/>
    <dgm:cxn modelId="{A8931712-2CAA-4CC6-A321-96488B10DA82}" type="presOf" srcId="{185AF2C8-10A1-42FA-B9FB-B87B3F054245}" destId="{14251AE8-5097-4CE2-8576-36CED7F5E57D}" srcOrd="0" destOrd="0" presId="urn:microsoft.com/office/officeart/2005/8/layout/radial6"/>
    <dgm:cxn modelId="{ED3C787B-C643-464E-A31F-3990A87E8C8E}" type="presOf" srcId="{49723D9D-AE3D-4BDE-BD72-AF9C5FC2891C}" destId="{E21942D2-D0F7-418C-83F6-7D7FF6078376}" srcOrd="0" destOrd="0" presId="urn:microsoft.com/office/officeart/2005/8/layout/radial6"/>
    <dgm:cxn modelId="{7C5E9381-071F-4D67-9D22-39A3DA1FA4E2}" type="presOf" srcId="{ECE63EB2-8E45-4D62-8A2F-BEBEACDA0869}" destId="{A9A4440C-DD30-44B2-9C2F-BEFC50DA6D74}" srcOrd="0" destOrd="0" presId="urn:microsoft.com/office/officeart/2005/8/layout/radial6"/>
    <dgm:cxn modelId="{32E0C062-0283-410B-8311-2A424F5CB2B0}" srcId="{076895EF-F320-4B8A-9F25-0A2AEF34CB77}" destId="{0E380D4A-2CF1-435B-85AB-D6666EA8052C}" srcOrd="2" destOrd="0" parTransId="{7E24DDE0-A77B-49A7-A607-12190D79AB82}" sibTransId="{CBE5C306-410E-4717-8F24-61E9AAAD6FFB}"/>
    <dgm:cxn modelId="{E25BE282-5E94-4D0F-BAED-9513E2722AA8}" srcId="{C0391027-FDDA-4DC1-98E8-AB5C3F5CC6DA}" destId="{076895EF-F320-4B8A-9F25-0A2AEF34CB77}" srcOrd="0" destOrd="0" parTransId="{FDAC2A7E-0BDB-412A-BF5E-A640843F13C9}" sibTransId="{6E0E9E47-DD91-4FED-B697-01A00767EAE4}"/>
    <dgm:cxn modelId="{84705BC0-9ACA-4335-8C14-BF1D5614D689}" type="presParOf" srcId="{1C060729-7EDA-4C9B-B4E2-8DEC2D9FD30D}" destId="{27C1879C-4B41-4438-BD23-6D1180EFBBA9}" srcOrd="0" destOrd="0" presId="urn:microsoft.com/office/officeart/2005/8/layout/radial6"/>
    <dgm:cxn modelId="{0D26C224-5243-4E47-A3D1-747BCA9B2383}" type="presParOf" srcId="{1C060729-7EDA-4C9B-B4E2-8DEC2D9FD30D}" destId="{14251AE8-5097-4CE2-8576-36CED7F5E57D}" srcOrd="1" destOrd="0" presId="urn:microsoft.com/office/officeart/2005/8/layout/radial6"/>
    <dgm:cxn modelId="{D96C98A0-910C-4279-A58C-867D3581B8C9}" type="presParOf" srcId="{1C060729-7EDA-4C9B-B4E2-8DEC2D9FD30D}" destId="{29F383D2-36C0-4147-AE77-5EF8DE72C4A8}" srcOrd="2" destOrd="0" presId="urn:microsoft.com/office/officeart/2005/8/layout/radial6"/>
    <dgm:cxn modelId="{92AB6BE8-8934-4E05-BB55-EDBFC48AAA2D}" type="presParOf" srcId="{1C060729-7EDA-4C9B-B4E2-8DEC2D9FD30D}" destId="{C148AF1D-A96D-479F-B0BE-94B9E444AAEB}" srcOrd="3" destOrd="0" presId="urn:microsoft.com/office/officeart/2005/8/layout/radial6"/>
    <dgm:cxn modelId="{84C505A6-CB33-48B7-A8FB-28F25DBF6CDF}" type="presParOf" srcId="{1C060729-7EDA-4C9B-B4E2-8DEC2D9FD30D}" destId="{E21942D2-D0F7-418C-83F6-7D7FF6078376}" srcOrd="4" destOrd="0" presId="urn:microsoft.com/office/officeart/2005/8/layout/radial6"/>
    <dgm:cxn modelId="{681E4447-C620-42DF-A97E-97C86BD3BD6E}" type="presParOf" srcId="{1C060729-7EDA-4C9B-B4E2-8DEC2D9FD30D}" destId="{BA397D6E-06EE-4BAD-BB89-00AF4FD8522F}" srcOrd="5" destOrd="0" presId="urn:microsoft.com/office/officeart/2005/8/layout/radial6"/>
    <dgm:cxn modelId="{7BC44EB9-457E-47AC-9AF6-C4535309029B}" type="presParOf" srcId="{1C060729-7EDA-4C9B-B4E2-8DEC2D9FD30D}" destId="{FF8AF0A9-0B70-430A-A21D-B0658A4C26BD}" srcOrd="6" destOrd="0" presId="urn:microsoft.com/office/officeart/2005/8/layout/radial6"/>
    <dgm:cxn modelId="{3286F475-D2CC-4CA7-A41D-DE1803D5E448}" type="presParOf" srcId="{1C060729-7EDA-4C9B-B4E2-8DEC2D9FD30D}" destId="{A12C763E-79A6-4A03-888E-3543CE5ED199}" srcOrd="7" destOrd="0" presId="urn:microsoft.com/office/officeart/2005/8/layout/radial6"/>
    <dgm:cxn modelId="{F293396C-76F5-46B7-BBB8-A423B141EF61}" type="presParOf" srcId="{1C060729-7EDA-4C9B-B4E2-8DEC2D9FD30D}" destId="{9089D326-C523-42DA-AD93-DA897FF0F5CE}" srcOrd="8" destOrd="0" presId="urn:microsoft.com/office/officeart/2005/8/layout/radial6"/>
    <dgm:cxn modelId="{1D48F404-EE6A-4755-878C-F97DAC866770}" type="presParOf" srcId="{1C060729-7EDA-4C9B-B4E2-8DEC2D9FD30D}" destId="{9CFD5E66-5DDE-487E-A414-5719CA5B47C3}" srcOrd="9" destOrd="0" presId="urn:microsoft.com/office/officeart/2005/8/layout/radial6"/>
    <dgm:cxn modelId="{B783B1BC-7EC4-43D1-AED4-9040B653D169}" type="presParOf" srcId="{1C060729-7EDA-4C9B-B4E2-8DEC2D9FD30D}" destId="{1B3BC99F-26B9-427C-A127-A5B7508C0407}" srcOrd="10" destOrd="0" presId="urn:microsoft.com/office/officeart/2005/8/layout/radial6"/>
    <dgm:cxn modelId="{CED430EE-86AB-4DC7-85F8-B4B4297D26CB}" type="presParOf" srcId="{1C060729-7EDA-4C9B-B4E2-8DEC2D9FD30D}" destId="{A65B2979-346C-401B-BFFC-5117AA88005B}" srcOrd="11" destOrd="0" presId="urn:microsoft.com/office/officeart/2005/8/layout/radial6"/>
    <dgm:cxn modelId="{C09D5A9F-E13B-452E-A74D-A2393F84134F}" type="presParOf" srcId="{1C060729-7EDA-4C9B-B4E2-8DEC2D9FD30D}" destId="{28C42E1E-C6B3-4A5F-9812-9CA0D16CCFD0}" srcOrd="12" destOrd="0" presId="urn:microsoft.com/office/officeart/2005/8/layout/radial6"/>
    <dgm:cxn modelId="{236D973D-2302-491F-8BB0-05DE78C8B009}" type="presParOf" srcId="{1C060729-7EDA-4C9B-B4E2-8DEC2D9FD30D}" destId="{6D1A7B0B-C5C6-4692-B169-7D40F586445E}" srcOrd="13" destOrd="0" presId="urn:microsoft.com/office/officeart/2005/8/layout/radial6"/>
    <dgm:cxn modelId="{C8EE90EF-2A86-4A1F-8D21-31775BFCF464}" type="presParOf" srcId="{1C060729-7EDA-4C9B-B4E2-8DEC2D9FD30D}" destId="{1A676536-E370-486C-90A3-7F1A5D9B3D39}" srcOrd="14" destOrd="0" presId="urn:microsoft.com/office/officeart/2005/8/layout/radial6"/>
    <dgm:cxn modelId="{7771BF44-A199-4F2E-91C1-5033DE3CFDD7}" type="presParOf" srcId="{1C060729-7EDA-4C9B-B4E2-8DEC2D9FD30D}" destId="{A9A4440C-DD30-44B2-9C2F-BEFC50DA6D74}" srcOrd="15" destOrd="0" presId="urn:microsoft.com/office/officeart/2005/8/layout/radial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0298358-750F-4873-8E21-A8490EFAFE4A}" type="doc">
      <dgm:prSet loTypeId="urn:diagrams.loki3.com/BracketList" loCatId="list" qsTypeId="urn:microsoft.com/office/officeart/2005/8/quickstyle/simple1" qsCatId="simple" csTypeId="urn:microsoft.com/office/officeart/2005/8/colors/accent1_2" csCatId="accent1" phldr="1"/>
      <dgm:spPr/>
      <dgm:t>
        <a:bodyPr/>
        <a:lstStyle/>
        <a:p>
          <a:pPr rtl="1"/>
          <a:endParaRPr lang="fa-IR"/>
        </a:p>
      </dgm:t>
    </dgm:pt>
    <dgm:pt modelId="{8A714032-1E80-4FD2-9B9D-04E7CC6C584C}">
      <dgm:prSet phldrT="[Text]" custT="1"/>
      <dgm:spPr/>
      <dgm:t>
        <a:bodyPr/>
        <a:lstStyle/>
        <a:p>
          <a:pPr rtl="1"/>
          <a:r>
            <a:rPr lang="fa-IR" sz="2800" dirty="0" smtClean="0">
              <a:cs typeface="B Yagut" panose="00000400000000000000" pitchFamily="2" charset="-78"/>
            </a:rPr>
            <a:t>علل داخل  دهانی</a:t>
          </a:r>
          <a:endParaRPr lang="fa-IR" sz="2800" dirty="0">
            <a:cs typeface="B Yagut" panose="00000400000000000000" pitchFamily="2" charset="-78"/>
          </a:endParaRPr>
        </a:p>
      </dgm:t>
    </dgm:pt>
    <dgm:pt modelId="{08E59A57-A3DC-4B57-870B-8DE1E52456C8}" type="parTrans" cxnId="{44C643A8-7CBA-487C-AE37-F386F2078E8D}">
      <dgm:prSet/>
      <dgm:spPr/>
      <dgm:t>
        <a:bodyPr/>
        <a:lstStyle/>
        <a:p>
          <a:pPr rtl="1"/>
          <a:endParaRPr lang="fa-IR"/>
        </a:p>
      </dgm:t>
    </dgm:pt>
    <dgm:pt modelId="{03C0A270-3DA4-4E4B-90CA-C53BD4892506}" type="sibTrans" cxnId="{44C643A8-7CBA-487C-AE37-F386F2078E8D}">
      <dgm:prSet/>
      <dgm:spPr/>
      <dgm:t>
        <a:bodyPr/>
        <a:lstStyle/>
        <a:p>
          <a:pPr rtl="1"/>
          <a:endParaRPr lang="fa-IR"/>
        </a:p>
      </dgm:t>
    </dgm:pt>
    <dgm:pt modelId="{D23213EE-7158-4B63-BDFE-7886DD2E54BF}">
      <dgm:prSet phldrT="[Text]" custT="1">
        <dgm:style>
          <a:lnRef idx="2">
            <a:schemeClr val="dk1"/>
          </a:lnRef>
          <a:fillRef idx="1">
            <a:schemeClr val="lt1"/>
          </a:fillRef>
          <a:effectRef idx="0">
            <a:schemeClr val="dk1"/>
          </a:effectRef>
          <a:fontRef idx="minor">
            <a:schemeClr val="dk1"/>
          </a:fontRef>
        </dgm:style>
      </dgm:prSet>
      <dgm:spPr>
        <a:solidFill>
          <a:srgbClr val="EBFED4"/>
        </a:solidFill>
      </dgm:spPr>
      <dgm:t>
        <a:bodyPr/>
        <a:lstStyle/>
        <a:p>
          <a:pPr rtl="1"/>
          <a:r>
            <a:rPr lang="fa-IR" sz="2800" b="0" dirty="0" smtClean="0">
              <a:solidFill>
                <a:schemeClr val="tx1"/>
              </a:solidFill>
              <a:cs typeface="B Yagut" panose="00000400000000000000" pitchFamily="2" charset="-78"/>
            </a:rPr>
            <a:t>اشکال در ترشح بزاق، دندان پوسیده عفونی، بهداشت دهان و دندان ضعیف، بیماری لثه، زبان، پروتزدندانی نامناسب، ضایعات بدخیم، جراحی دهان، ناهنجاری های دندانی</a:t>
          </a:r>
          <a:endParaRPr lang="fa-IR" sz="2800" b="0" dirty="0">
            <a:solidFill>
              <a:schemeClr val="tx1"/>
            </a:solidFill>
            <a:cs typeface="B Yagut" panose="00000400000000000000" pitchFamily="2" charset="-78"/>
          </a:endParaRPr>
        </a:p>
      </dgm:t>
    </dgm:pt>
    <dgm:pt modelId="{B755993A-A959-42BB-B86D-423A2AA81C30}" type="parTrans" cxnId="{431F0ADE-344C-45CD-B933-DD77E477DBAA}">
      <dgm:prSet/>
      <dgm:spPr/>
      <dgm:t>
        <a:bodyPr/>
        <a:lstStyle/>
        <a:p>
          <a:pPr rtl="1"/>
          <a:endParaRPr lang="fa-IR"/>
        </a:p>
      </dgm:t>
    </dgm:pt>
    <dgm:pt modelId="{43ECF1E1-BFE6-44FD-AB48-77011559750A}" type="sibTrans" cxnId="{431F0ADE-344C-45CD-B933-DD77E477DBAA}">
      <dgm:prSet/>
      <dgm:spPr/>
      <dgm:t>
        <a:bodyPr/>
        <a:lstStyle/>
        <a:p>
          <a:pPr rtl="1"/>
          <a:endParaRPr lang="fa-IR"/>
        </a:p>
      </dgm:t>
    </dgm:pt>
    <dgm:pt modelId="{327A2E74-EBC9-4512-AA40-0EF26933CE72}">
      <dgm:prSet phldrT="[Text]" custT="1"/>
      <dgm:spPr/>
      <dgm:t>
        <a:bodyPr/>
        <a:lstStyle/>
        <a:p>
          <a:pPr rtl="1"/>
          <a:r>
            <a:rPr lang="fa-IR" sz="2800" dirty="0" smtClean="0">
              <a:cs typeface="B Yagut" panose="00000400000000000000" pitchFamily="2" charset="-78"/>
            </a:rPr>
            <a:t>علل خارج دهانی</a:t>
          </a:r>
          <a:endParaRPr lang="fa-IR" sz="2800" dirty="0">
            <a:cs typeface="B Yagut" panose="00000400000000000000" pitchFamily="2" charset="-78"/>
          </a:endParaRPr>
        </a:p>
      </dgm:t>
    </dgm:pt>
    <dgm:pt modelId="{A2599B32-17D0-421C-88F5-0FC623D637F9}" type="parTrans" cxnId="{4C87A952-B929-4C64-AC19-A2D7F0C1BF9D}">
      <dgm:prSet/>
      <dgm:spPr/>
      <dgm:t>
        <a:bodyPr/>
        <a:lstStyle/>
        <a:p>
          <a:pPr rtl="1"/>
          <a:endParaRPr lang="fa-IR"/>
        </a:p>
      </dgm:t>
    </dgm:pt>
    <dgm:pt modelId="{DFBC1C70-E452-4878-AF20-964505B0CE6D}" type="sibTrans" cxnId="{4C87A952-B929-4C64-AC19-A2D7F0C1BF9D}">
      <dgm:prSet/>
      <dgm:spPr/>
      <dgm:t>
        <a:bodyPr/>
        <a:lstStyle/>
        <a:p>
          <a:pPr rtl="1"/>
          <a:endParaRPr lang="fa-IR"/>
        </a:p>
      </dgm:t>
    </dgm:pt>
    <dgm:pt modelId="{56AF1830-ACA5-4C89-A574-FD61C22C3508}">
      <dgm:prSet phldrT="[Text]" custT="1">
        <dgm:style>
          <a:lnRef idx="2">
            <a:schemeClr val="dk1"/>
          </a:lnRef>
          <a:fillRef idx="1">
            <a:schemeClr val="lt1"/>
          </a:fillRef>
          <a:effectRef idx="0">
            <a:schemeClr val="dk1"/>
          </a:effectRef>
          <a:fontRef idx="minor">
            <a:schemeClr val="dk1"/>
          </a:fontRef>
        </dgm:style>
      </dgm:prSet>
      <dgm:spPr>
        <a:solidFill>
          <a:srgbClr val="EBFED4"/>
        </a:solidFill>
      </dgm:spPr>
      <dgm:t>
        <a:bodyPr/>
        <a:lstStyle/>
        <a:p>
          <a:pPr rtl="1"/>
          <a:r>
            <a:rPr lang="fa-IR" sz="2800" b="0" dirty="0" smtClean="0">
              <a:solidFill>
                <a:schemeClr val="tx1"/>
              </a:solidFill>
              <a:cs typeface="B Yagut" panose="00000400000000000000" pitchFamily="2" charset="-78"/>
            </a:rPr>
            <a:t>بیماری های (بینی ، دستگاه تنفسی فوقانی، ریوی، دستگاه گوارش، دیابت، سینوزیت)، تغییرات هورمونی، مصرف الکل و دخانیات</a:t>
          </a:r>
          <a:endParaRPr lang="fa-IR" sz="2800" b="0" dirty="0">
            <a:solidFill>
              <a:schemeClr val="tx1"/>
            </a:solidFill>
            <a:cs typeface="B Yagut" panose="00000400000000000000" pitchFamily="2" charset="-78"/>
          </a:endParaRPr>
        </a:p>
      </dgm:t>
    </dgm:pt>
    <dgm:pt modelId="{BA6FDF23-D032-4067-A703-C026DE7183C4}" type="parTrans" cxnId="{530BCC2E-06DF-42F8-A621-0ECB25633B60}">
      <dgm:prSet/>
      <dgm:spPr/>
      <dgm:t>
        <a:bodyPr/>
        <a:lstStyle/>
        <a:p>
          <a:pPr rtl="1"/>
          <a:endParaRPr lang="fa-IR"/>
        </a:p>
      </dgm:t>
    </dgm:pt>
    <dgm:pt modelId="{B0C4D343-A840-4FE3-987E-A4AA310C0ECE}" type="sibTrans" cxnId="{530BCC2E-06DF-42F8-A621-0ECB25633B60}">
      <dgm:prSet/>
      <dgm:spPr/>
      <dgm:t>
        <a:bodyPr/>
        <a:lstStyle/>
        <a:p>
          <a:pPr rtl="1"/>
          <a:endParaRPr lang="fa-IR"/>
        </a:p>
      </dgm:t>
    </dgm:pt>
    <dgm:pt modelId="{70B776E3-E0F5-40EB-A213-ACC54204DFA8}" type="pres">
      <dgm:prSet presAssocID="{30298358-750F-4873-8E21-A8490EFAFE4A}" presName="Name0" presStyleCnt="0">
        <dgm:presLayoutVars>
          <dgm:dir/>
          <dgm:animLvl val="lvl"/>
          <dgm:resizeHandles val="exact"/>
        </dgm:presLayoutVars>
      </dgm:prSet>
      <dgm:spPr/>
      <dgm:t>
        <a:bodyPr/>
        <a:lstStyle/>
        <a:p>
          <a:pPr rtl="1"/>
          <a:endParaRPr lang="fa-IR"/>
        </a:p>
      </dgm:t>
    </dgm:pt>
    <dgm:pt modelId="{1A65066A-8B48-4F21-AFB5-F619EBBFF8E1}" type="pres">
      <dgm:prSet presAssocID="{8A714032-1E80-4FD2-9B9D-04E7CC6C584C}" presName="linNode" presStyleCnt="0"/>
      <dgm:spPr/>
    </dgm:pt>
    <dgm:pt modelId="{4CF12662-F59C-4D2D-B5FD-27C72E0D48E3}" type="pres">
      <dgm:prSet presAssocID="{8A714032-1E80-4FD2-9B9D-04E7CC6C584C}" presName="parTx" presStyleLbl="revTx" presStyleIdx="0" presStyleCnt="2">
        <dgm:presLayoutVars>
          <dgm:chMax val="1"/>
          <dgm:bulletEnabled val="1"/>
        </dgm:presLayoutVars>
      </dgm:prSet>
      <dgm:spPr/>
      <dgm:t>
        <a:bodyPr/>
        <a:lstStyle/>
        <a:p>
          <a:pPr rtl="1"/>
          <a:endParaRPr lang="fa-IR"/>
        </a:p>
      </dgm:t>
    </dgm:pt>
    <dgm:pt modelId="{2EC075B9-53B6-4017-A3EF-AECEE246EA68}" type="pres">
      <dgm:prSet presAssocID="{8A714032-1E80-4FD2-9B9D-04E7CC6C584C}" presName="bracket" presStyleLbl="parChTrans1D1" presStyleIdx="0" presStyleCnt="2"/>
      <dgm:spPr/>
    </dgm:pt>
    <dgm:pt modelId="{3AB4E3EB-838E-43AC-93D2-A600C16CD7FB}" type="pres">
      <dgm:prSet presAssocID="{8A714032-1E80-4FD2-9B9D-04E7CC6C584C}" presName="spH" presStyleCnt="0"/>
      <dgm:spPr/>
    </dgm:pt>
    <dgm:pt modelId="{FB7616EC-CA94-4C42-8F43-9969E371C01E}" type="pres">
      <dgm:prSet presAssocID="{8A714032-1E80-4FD2-9B9D-04E7CC6C584C}" presName="desTx" presStyleLbl="node1" presStyleIdx="0" presStyleCnt="2" custScaleX="116500">
        <dgm:presLayoutVars>
          <dgm:bulletEnabled val="1"/>
        </dgm:presLayoutVars>
      </dgm:prSet>
      <dgm:spPr/>
      <dgm:t>
        <a:bodyPr/>
        <a:lstStyle/>
        <a:p>
          <a:pPr rtl="1"/>
          <a:endParaRPr lang="fa-IR"/>
        </a:p>
      </dgm:t>
    </dgm:pt>
    <dgm:pt modelId="{CE865634-1F03-42DC-BE1F-92AF634F71FC}" type="pres">
      <dgm:prSet presAssocID="{03C0A270-3DA4-4E4B-90CA-C53BD4892506}" presName="spV" presStyleCnt="0"/>
      <dgm:spPr/>
    </dgm:pt>
    <dgm:pt modelId="{D0F1EDB1-982D-49B8-BEFF-9A90A5AEC7C9}" type="pres">
      <dgm:prSet presAssocID="{327A2E74-EBC9-4512-AA40-0EF26933CE72}" presName="linNode" presStyleCnt="0"/>
      <dgm:spPr/>
    </dgm:pt>
    <dgm:pt modelId="{621A9A98-E844-4836-9C81-B982F4E3C447}" type="pres">
      <dgm:prSet presAssocID="{327A2E74-EBC9-4512-AA40-0EF26933CE72}" presName="parTx" presStyleLbl="revTx" presStyleIdx="1" presStyleCnt="2">
        <dgm:presLayoutVars>
          <dgm:chMax val="1"/>
          <dgm:bulletEnabled val="1"/>
        </dgm:presLayoutVars>
      </dgm:prSet>
      <dgm:spPr/>
      <dgm:t>
        <a:bodyPr/>
        <a:lstStyle/>
        <a:p>
          <a:pPr rtl="1"/>
          <a:endParaRPr lang="fa-IR"/>
        </a:p>
      </dgm:t>
    </dgm:pt>
    <dgm:pt modelId="{42E4BDD4-2CEA-417D-9520-8954C6DFB4F2}" type="pres">
      <dgm:prSet presAssocID="{327A2E74-EBC9-4512-AA40-0EF26933CE72}" presName="bracket" presStyleLbl="parChTrans1D1" presStyleIdx="1" presStyleCnt="2"/>
      <dgm:spPr/>
    </dgm:pt>
    <dgm:pt modelId="{F38B4509-EC6C-449C-912F-91FF6A14F84B}" type="pres">
      <dgm:prSet presAssocID="{327A2E74-EBC9-4512-AA40-0EF26933CE72}" presName="spH" presStyleCnt="0"/>
      <dgm:spPr/>
    </dgm:pt>
    <dgm:pt modelId="{BA83C43F-564D-46DB-AE36-72C0E4EE9648}" type="pres">
      <dgm:prSet presAssocID="{327A2E74-EBC9-4512-AA40-0EF26933CE72}" presName="desTx" presStyleLbl="node1" presStyleIdx="1" presStyleCnt="2" custScaleX="112606">
        <dgm:presLayoutVars>
          <dgm:bulletEnabled val="1"/>
        </dgm:presLayoutVars>
      </dgm:prSet>
      <dgm:spPr/>
      <dgm:t>
        <a:bodyPr/>
        <a:lstStyle/>
        <a:p>
          <a:pPr rtl="1"/>
          <a:endParaRPr lang="fa-IR"/>
        </a:p>
      </dgm:t>
    </dgm:pt>
  </dgm:ptLst>
  <dgm:cxnLst>
    <dgm:cxn modelId="{530BCC2E-06DF-42F8-A621-0ECB25633B60}" srcId="{327A2E74-EBC9-4512-AA40-0EF26933CE72}" destId="{56AF1830-ACA5-4C89-A574-FD61C22C3508}" srcOrd="0" destOrd="0" parTransId="{BA6FDF23-D032-4067-A703-C026DE7183C4}" sibTransId="{B0C4D343-A840-4FE3-987E-A4AA310C0ECE}"/>
    <dgm:cxn modelId="{230ED701-B5D6-4FB9-8D0A-C46253EBDD12}" type="presOf" srcId="{327A2E74-EBC9-4512-AA40-0EF26933CE72}" destId="{621A9A98-E844-4836-9C81-B982F4E3C447}" srcOrd="0" destOrd="0" presId="urn:diagrams.loki3.com/BracketList"/>
    <dgm:cxn modelId="{4B8D231B-0C47-4610-A5E9-FCF351FAB095}" type="presOf" srcId="{D23213EE-7158-4B63-BDFE-7886DD2E54BF}" destId="{FB7616EC-CA94-4C42-8F43-9969E371C01E}" srcOrd="0" destOrd="0" presId="urn:diagrams.loki3.com/BracketList"/>
    <dgm:cxn modelId="{5607216A-6080-4B8B-B91E-0703AA845F12}" type="presOf" srcId="{30298358-750F-4873-8E21-A8490EFAFE4A}" destId="{70B776E3-E0F5-40EB-A213-ACC54204DFA8}" srcOrd="0" destOrd="0" presId="urn:diagrams.loki3.com/BracketList"/>
    <dgm:cxn modelId="{4C87A952-B929-4C64-AC19-A2D7F0C1BF9D}" srcId="{30298358-750F-4873-8E21-A8490EFAFE4A}" destId="{327A2E74-EBC9-4512-AA40-0EF26933CE72}" srcOrd="1" destOrd="0" parTransId="{A2599B32-17D0-421C-88F5-0FC623D637F9}" sibTransId="{DFBC1C70-E452-4878-AF20-964505B0CE6D}"/>
    <dgm:cxn modelId="{44C643A8-7CBA-487C-AE37-F386F2078E8D}" srcId="{30298358-750F-4873-8E21-A8490EFAFE4A}" destId="{8A714032-1E80-4FD2-9B9D-04E7CC6C584C}" srcOrd="0" destOrd="0" parTransId="{08E59A57-A3DC-4B57-870B-8DE1E52456C8}" sibTransId="{03C0A270-3DA4-4E4B-90CA-C53BD4892506}"/>
    <dgm:cxn modelId="{8AAAA585-294F-482C-A12D-98C29DDE7FF4}" type="presOf" srcId="{56AF1830-ACA5-4C89-A574-FD61C22C3508}" destId="{BA83C43F-564D-46DB-AE36-72C0E4EE9648}" srcOrd="0" destOrd="0" presId="urn:diagrams.loki3.com/BracketList"/>
    <dgm:cxn modelId="{431F0ADE-344C-45CD-B933-DD77E477DBAA}" srcId="{8A714032-1E80-4FD2-9B9D-04E7CC6C584C}" destId="{D23213EE-7158-4B63-BDFE-7886DD2E54BF}" srcOrd="0" destOrd="0" parTransId="{B755993A-A959-42BB-B86D-423A2AA81C30}" sibTransId="{43ECF1E1-BFE6-44FD-AB48-77011559750A}"/>
    <dgm:cxn modelId="{C9D4E127-3F4A-40A5-8D3D-E67D6297D7A7}" type="presOf" srcId="{8A714032-1E80-4FD2-9B9D-04E7CC6C584C}" destId="{4CF12662-F59C-4D2D-B5FD-27C72E0D48E3}" srcOrd="0" destOrd="0" presId="urn:diagrams.loki3.com/BracketList"/>
    <dgm:cxn modelId="{1CF19490-526E-48A2-A522-5045B6166CA2}" type="presParOf" srcId="{70B776E3-E0F5-40EB-A213-ACC54204DFA8}" destId="{1A65066A-8B48-4F21-AFB5-F619EBBFF8E1}" srcOrd="0" destOrd="0" presId="urn:diagrams.loki3.com/BracketList"/>
    <dgm:cxn modelId="{9D5A8F1E-C006-465F-A960-E74911492ABE}" type="presParOf" srcId="{1A65066A-8B48-4F21-AFB5-F619EBBFF8E1}" destId="{4CF12662-F59C-4D2D-B5FD-27C72E0D48E3}" srcOrd="0" destOrd="0" presId="urn:diagrams.loki3.com/BracketList"/>
    <dgm:cxn modelId="{1ABC889C-5573-4958-81EE-C49056FD11C2}" type="presParOf" srcId="{1A65066A-8B48-4F21-AFB5-F619EBBFF8E1}" destId="{2EC075B9-53B6-4017-A3EF-AECEE246EA68}" srcOrd="1" destOrd="0" presId="urn:diagrams.loki3.com/BracketList"/>
    <dgm:cxn modelId="{6BADD80A-117D-4AEB-9B9C-23B4158E285E}" type="presParOf" srcId="{1A65066A-8B48-4F21-AFB5-F619EBBFF8E1}" destId="{3AB4E3EB-838E-43AC-93D2-A600C16CD7FB}" srcOrd="2" destOrd="0" presId="urn:diagrams.loki3.com/BracketList"/>
    <dgm:cxn modelId="{6FDE244B-01B0-4BF4-90E9-B3A2BCBC6E4E}" type="presParOf" srcId="{1A65066A-8B48-4F21-AFB5-F619EBBFF8E1}" destId="{FB7616EC-CA94-4C42-8F43-9969E371C01E}" srcOrd="3" destOrd="0" presId="urn:diagrams.loki3.com/BracketList"/>
    <dgm:cxn modelId="{C1F14C94-65E4-445F-B173-AFDF59B6A297}" type="presParOf" srcId="{70B776E3-E0F5-40EB-A213-ACC54204DFA8}" destId="{CE865634-1F03-42DC-BE1F-92AF634F71FC}" srcOrd="1" destOrd="0" presId="urn:diagrams.loki3.com/BracketList"/>
    <dgm:cxn modelId="{2B27F40F-F89E-4986-966C-ED41925CFEEB}" type="presParOf" srcId="{70B776E3-E0F5-40EB-A213-ACC54204DFA8}" destId="{D0F1EDB1-982D-49B8-BEFF-9A90A5AEC7C9}" srcOrd="2" destOrd="0" presId="urn:diagrams.loki3.com/BracketList"/>
    <dgm:cxn modelId="{92B5DE2E-51FA-4C81-9015-A031694E84CE}" type="presParOf" srcId="{D0F1EDB1-982D-49B8-BEFF-9A90A5AEC7C9}" destId="{621A9A98-E844-4836-9C81-B982F4E3C447}" srcOrd="0" destOrd="0" presId="urn:diagrams.loki3.com/BracketList"/>
    <dgm:cxn modelId="{964E46B9-241D-4DF1-BF96-12FB1C3A8185}" type="presParOf" srcId="{D0F1EDB1-982D-49B8-BEFF-9A90A5AEC7C9}" destId="{42E4BDD4-2CEA-417D-9520-8954C6DFB4F2}" srcOrd="1" destOrd="0" presId="urn:diagrams.loki3.com/BracketList"/>
    <dgm:cxn modelId="{DE4AADD3-7DCE-4FAE-8BBE-E27C447A49CB}" type="presParOf" srcId="{D0F1EDB1-982D-49B8-BEFF-9A90A5AEC7C9}" destId="{F38B4509-EC6C-449C-912F-91FF6A14F84B}" srcOrd="2" destOrd="0" presId="urn:diagrams.loki3.com/BracketList"/>
    <dgm:cxn modelId="{9930CE69-729B-4C16-9A42-290BAB02B298}" type="presParOf" srcId="{D0F1EDB1-982D-49B8-BEFF-9A90A5AEC7C9}" destId="{BA83C43F-564D-46DB-AE36-72C0E4EE9648}" srcOrd="3" destOrd="0" presId="urn:diagrams.loki3.com/Bracket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11/layout/ConvergingText">
  <dgm:title val="Converging Text"/>
  <dgm:desc val="Use to show multiple steps or parts that merge into a whole. Limited to one Level 1 shape that contains text and a maximum of five Level 2 shapes."/>
  <dgm:catLst>
    <dgm:cat type="process" pri="6500"/>
    <dgm:cat type="officeonline" pri="50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clrData>
  <dgm:layoutNode name="Name0">
    <dgm:varLst>
      <dgm:chMax/>
      <dgm:chPref val="1"/>
      <dgm:dir/>
      <dgm:animOne val="branch"/>
      <dgm:animLvl val="lvl"/>
      <dgm:resizeHandles/>
    </dgm:varLst>
    <dgm:choose name="Name1">
      <dgm:if name="Name2" func="var" arg="dir" op="equ" val="norm">
        <dgm:alg type="lin">
          <dgm:param type="linDir" val="fromL"/>
          <dgm:param type="vertAlign" val="mid"/>
          <dgm:param type="nodeVertAlign" val="mid"/>
          <dgm:param type="horzAlign" val="ctr"/>
        </dgm:alg>
      </dgm:if>
      <dgm:else name="Name3">
        <dgm:alg type="lin">
          <dgm:param type="linDir" val="fromR"/>
          <dgm:param type="vertAlign" val="mid"/>
          <dgm:param type="nodeVertAlign" val="mid"/>
          <dgm:param type="horzAlign" val="ctr"/>
        </dgm:alg>
      </dgm:else>
    </dgm:choose>
    <dgm:shape xmlns:r="http://schemas.openxmlformats.org/officeDocument/2006/relationships" r:blip="">
      <dgm:adjLst/>
    </dgm:shape>
    <dgm:constrLst>
      <dgm:constr type="primFontSz" for="des" forName="Parent" op="equ" val="65"/>
      <dgm:constr type="primFontSz" for="des" forName="Child1" op="equ" val="65"/>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w" for="ch" forName="composite" refType="w"/>
      <dgm:constr type="h" for="ch" forName="composite" refType="h"/>
      <dgm:constr type="sp" refType="w" refFor="ch" refForName="composite" op="equ" fact="0.05"/>
      <dgm:constr type="w" for="ch" forName="sibTrans" refType="w" refFor="ch" refForName="composite" op="equ" fact="0.05"/>
      <dgm:constr type="h" for="ch" forName="sibTrans" refType="w" refFor="ch" refForName="sibTrans" op="equ"/>
    </dgm:constrLst>
    <dgm:forEach name="nodesForEach" axis="ch" ptType="node">
      <dgm:layoutNode name="composite">
        <dgm:choose name="Name4">
          <dgm:if name="Name5" func="var" arg="dir" op="equ" val="norm">
            <dgm:choose name="Name6">
              <dgm:if name="Name7" axis="ch" ptType="node" func="cnt" op="equ" val="0">
                <dgm:alg type="composite">
                  <dgm:param type="ar" val="2.1059"/>
                </dgm:alg>
                <dgm:constrLst>
                  <dgm:constr type="l" for="ch" forName="Parent" refType="w" fact="0"/>
                  <dgm:constr type="t" for="ch" forName="Parent" refType="h" fact="0"/>
                  <dgm:constr type="w" for="ch" forName="Parent" refType="w" fact="0.4749"/>
                  <dgm:constr type="h" for="ch" forName="Parent" refType="h"/>
                  <dgm:constr type="l" for="ch" forName="ParentAccent1" refType="w" fact="0.9531"/>
                  <dgm:constr type="t" for="ch" forName="ParentAccent1" refType="h" fact="0.4506"/>
                  <dgm:constr type="w" for="ch" forName="ParentAccent1" refType="w" fact="0.0469"/>
                  <dgm:constr type="h" for="ch" forName="ParentAccent1" refType="h" fact="0.0988"/>
                  <dgm:constr type="l" for="ch" forName="ParentAccent2" refType="w" fact="0.8734"/>
                  <dgm:constr type="t" for="ch" forName="ParentAccent2" refType="h" fact="0.4506"/>
                  <dgm:constr type="w" for="ch" forName="ParentAccent2" refType="w" fact="0.0469"/>
                  <dgm:constr type="h" for="ch" forName="ParentAccent2" refType="h" fact="0.0988"/>
                  <dgm:constr type="l" for="ch" forName="ParentAccent3" refType="w" fact="0.7937"/>
                  <dgm:constr type="t" for="ch" forName="ParentAccent3" refType="h" fact="0.4506"/>
                  <dgm:constr type="w" for="ch" forName="ParentAccent3" refType="w" fact="0.0469"/>
                  <dgm:constr type="h" for="ch" forName="ParentAccent3" refType="h" fact="0.0988"/>
                  <dgm:constr type="l" for="ch" forName="ParentAccent4" refType="w" fact="0.714"/>
                  <dgm:constr type="t" for="ch" forName="ParentAccent4" refType="h" fact="0.4506"/>
                  <dgm:constr type="w" for="ch" forName="ParentAccent4" refType="w" fact="0.0469"/>
                  <dgm:constr type="h" for="ch" forName="ParentAccent4" refType="h" fact="0.0988"/>
                  <dgm:constr type="l" for="ch" forName="ParentAccent5" refType="w" fact="0.6343"/>
                  <dgm:constr type="t" for="ch" forName="ParentAccent5" refType="h" fact="0.4506"/>
                  <dgm:constr type="w" for="ch" forName="ParentAccent5" refType="w" fact="0.0469"/>
                  <dgm:constr type="h" for="ch" forName="ParentAccent5" refType="h" fact="0.0988"/>
                  <dgm:constr type="l" for="ch" forName="ParentAccent6" refType="w" fact="0.5076"/>
                  <dgm:constr type="t" for="ch" forName="ParentAccent6" refType="h" fact="0.4012"/>
                  <dgm:constr type="w" for="ch" forName="ParentAccent6" refType="w" fact="0.0939"/>
                  <dgm:constr type="h" for="ch" forName="ParentAccent6" refType="h" fact="0.1976"/>
                  <dgm:constr type="l" for="ch" forName="ParentAccent7" refType="w" fact="0.8766"/>
                  <dgm:constr type="t" for="ch" forName="ParentAccent7" refType="h" fact="0.2465"/>
                  <dgm:constr type="w" for="ch" forName="ParentAccent7" refType="w" fact="0.0469"/>
                  <dgm:constr type="h" for="ch" forName="ParentAccent7" refType="h" fact="0.0988"/>
                  <dgm:constr type="l" for="ch" forName="ParentAccent8" refType="w" fact="0.8766"/>
                  <dgm:constr type="t" for="ch" forName="ParentAccent8" refType="h" fact="0.6562"/>
                  <dgm:constr type="w" for="ch" forName="ParentAccent8" refType="w" fact="0.0469"/>
                  <dgm:constr type="h" for="ch" forName="ParentAccent8" refType="h" fact="0.0988"/>
                  <dgm:constr type="l" for="ch" forName="ParentAccent9" refType="w" fact="0.9185"/>
                  <dgm:constr type="t" for="ch" forName="ParentAccent9" refType="h" fact="0.3353"/>
                  <dgm:constr type="w" for="ch" forName="ParentAccent9" refType="w" fact="0.0469"/>
                  <dgm:constr type="h" for="ch" forName="ParentAccent9" refType="h" fact="0.0988"/>
                  <dgm:constr type="l" for="ch" forName="ParentAccent10" refType="w" fact="0.9213"/>
                  <dgm:constr type="t" for="ch" forName="ParentAccent10" refType="h" fact="0.5679"/>
                  <dgm:constr type="w" for="ch" forName="ParentAccent10" refType="w" fact="0.0469"/>
                  <dgm:constr type="h" for="ch" forName="ParentAccent10" refType="h" fact="0.0988"/>
                </dgm:constrLst>
              </dgm:if>
              <dgm:if name="Name8" axis="ch" ptType="node" func="cnt" op="equ" val="1">
                <dgm:alg type="composite">
                  <dgm:param type="ar" val="3.4411"/>
                </dgm:alg>
                <dgm:constrLst>
                  <dgm:constr type="l" for="ch" forName="Child1Accent1" refType="w" fact="0.284"/>
                  <dgm:constr type="t" for="ch" forName="Child1Accent1" refType="h" fact="0.4012"/>
                  <dgm:constr type="w" for="ch" forName="Child1Accent1" refType="w" fact="0.0574"/>
                  <dgm:constr type="h" for="ch" forName="Child1Accent1" refType="h" fact="0.1976"/>
                  <dgm:constr type="l" for="ch" forName="Child1Accent2" refType="w" fact="0.2272"/>
                  <dgm:constr type="t" for="ch" forName="Child1Accent2" refType="h" fact="0.4506"/>
                  <dgm:constr type="w" for="ch" forName="Child1Accent2" refType="w" fact="0.0287"/>
                  <dgm:constr type="h" for="ch" forName="Child1Accent2" refType="h" fact="0.0988"/>
                  <dgm:constr type="l" for="ch" forName="Child1Accent3" refType="w" fact="0.1705"/>
                  <dgm:constr type="t" for="ch" forName="Child1Accent3" refType="h" fact="0.4506"/>
                  <dgm:constr type="w" for="ch" forName="Child1Accent3" refType="w" fact="0.0287"/>
                  <dgm:constr type="h" for="ch" forName="Child1Accent3" refType="h" fact="0.0988"/>
                  <dgm:constr type="l" for="ch" forName="Child1Accent4" refType="w" fact="0.1137"/>
                  <dgm:constr type="t" for="ch" forName="Child1Accent4" refType="h" fact="0.4506"/>
                  <dgm:constr type="w" for="ch" forName="Child1Accent4" refType="w" fact="0.0287"/>
                  <dgm:constr type="h" for="ch" forName="Child1Accent4" refType="h" fact="0.0988"/>
                  <dgm:constr type="l" for="ch" forName="Child1Accent5" refType="w" fact="0.057"/>
                  <dgm:constr type="t" for="ch" forName="Child1Accent5" refType="h" fact="0.4506"/>
                  <dgm:constr type="w" for="ch" forName="Child1Accent5" refType="w" fact="0.0287"/>
                  <dgm:constr type="h" for="ch" forName="Child1Accent5" refType="h" fact="0.0988"/>
                  <dgm:constr type="l" for="ch" forName="Child1Accent6" refType="w" fact="0.0002"/>
                  <dgm:constr type="t" for="ch" forName="Child1Accent6" refType="h" fact="0.4506"/>
                  <dgm:constr type="w" for="ch" forName="Child1Accent6" refType="w" fact="0.0287"/>
                  <dgm:constr type="h" for="ch" forName="Child1Accent6" refType="h" fact="0.0988"/>
                  <dgm:constr type="l" for="ch" forName="Child1Accent7" refType="w" fact="0"/>
                  <dgm:constr type="t" for="ch" forName="Child1Accent7" refType="h" fact="0"/>
                  <dgm:constr type="w" for="ch" forName="Child1Accent7" refType="w" fact="0"/>
                  <dgm:constr type="h" for="ch" forName="Child1Accent7" refType="h" fact="0"/>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l" for="ch" forName="ParentAccent1" refType="w" fact="0.9713"/>
                  <dgm:constr type="t" for="ch" forName="ParentAccent1" refType="h" fact="0.4506"/>
                  <dgm:constr type="w" for="ch" forName="ParentAccent1" refType="w" fact="0.0287"/>
                  <dgm:constr type="h" for="ch" forName="ParentAccent1" refType="h" fact="0.0988"/>
                  <dgm:constr type="l" for="ch" forName="ParentAccent2" refType="w" fact="0.9187"/>
                  <dgm:constr type="t" for="ch" forName="ParentAccent2" refType="h" fact="0.4506"/>
                  <dgm:constr type="w" for="ch" forName="ParentAccent2" refType="w" fact="0.0287"/>
                  <dgm:constr type="h" for="ch" forName="ParentAccent2" refType="h" fact="0.0988"/>
                  <dgm:constr type="l" for="ch" forName="ParentAccent3" refType="w" fact="0.8661"/>
                  <dgm:constr type="t" for="ch" forName="ParentAccent3" refType="h" fact="0.4506"/>
                  <dgm:constr type="w" for="ch" forName="ParentAccent3" refType="w" fact="0.0287"/>
                  <dgm:constr type="h" for="ch" forName="ParentAccent3" refType="h" fact="0.0988"/>
                  <dgm:constr type="l" for="ch" forName="ParentAccent4" refType="w" fact="0.8136"/>
                  <dgm:constr type="t" for="ch" forName="ParentAccent4" refType="h" fact="0.4506"/>
                  <dgm:constr type="w" for="ch" forName="ParentAccent4" refType="w" fact="0.0287"/>
                  <dgm:constr type="h" for="ch" forName="ParentAccent4" refType="h" fact="0.0988"/>
                  <dgm:constr type="l" for="ch" forName="ParentAccent5" refType="w" fact="0.761"/>
                  <dgm:constr type="t" for="ch" forName="ParentAccent5" refType="h" fact="0.4506"/>
                  <dgm:constr type="w" for="ch" forName="ParentAccent5" refType="w" fact="0.0287"/>
                  <dgm:constr type="h" for="ch" forName="ParentAccent5" refType="h" fact="0.0988"/>
                  <dgm:constr type="l" for="ch" forName="ParentAccent6" refType="w" fact="0.6797"/>
                  <dgm:constr type="t" for="ch" forName="ParentAccent6" refType="h" fact="0.4012"/>
                  <dgm:constr type="w" for="ch" forName="ParentAccent6" refType="w" fact="0.0574"/>
                  <dgm:constr type="h" for="ch" forName="ParentAccent6" refType="h" fact="0.1976"/>
                  <dgm:constr type="l" for="ch" forName="ParentAccent7" refType="w" fact="0.9245"/>
                  <dgm:constr type="t" for="ch" forName="ParentAccent7" refType="h" fact="0.2465"/>
                  <dgm:constr type="w" for="ch" forName="ParentAccent7" refType="w" fact="0.0287"/>
                  <dgm:constr type="h" for="ch" forName="ParentAccent7" refType="h" fact="0.0988"/>
                  <dgm:constr type="l" for="ch" forName="ParentAccent8" refType="w" fact="0.9245"/>
                  <dgm:constr type="t" for="ch" forName="ParentAccent8" refType="h" fact="0.6562"/>
                  <dgm:constr type="w" for="ch" forName="ParentAccent8" refType="w" fact="0.0287"/>
                  <dgm:constr type="h" for="ch" forName="ParentAccent8" refType="h" fact="0.0988"/>
                  <dgm:constr type="l" for="ch" forName="ParentAccent9" refType="w" fact="0.9501"/>
                  <dgm:constr type="t" for="ch" forName="ParentAccent9" refType="h" fact="0.3353"/>
                  <dgm:constr type="w" for="ch" forName="ParentAccent9" refType="w" fact="0.0287"/>
                  <dgm:constr type="h" for="ch" forName="ParentAccent9" refType="h" fact="0.0988"/>
                  <dgm:constr type="l" for="ch" forName="ParentAccent10" refType="w" fact="0.9518"/>
                  <dgm:constr type="t" for="ch" forName="ParentAccent10" refType="h" fact="0.5679"/>
                  <dgm:constr type="w" for="ch" forName="ParentAccent10" refType="w" fact="0.0287"/>
                  <dgm:constr type="h" for="ch" forName="ParentAccent10" refType="h" fact="0.0988"/>
                  <dgm:constr type="l" for="ch" forName="Child1" refType="w" fact="0"/>
                  <dgm:constr type="t" for="ch" forName="Child1" refType="h" fact="0.1978"/>
                  <dgm:constr type="w" for="ch" forName="Child1" refType="w" fact="0.2544"/>
                  <dgm:constr type="h" for="ch" forName="Child1" refType="h" fact="0.2541"/>
                  <dgm:constr type="l" for="ch" forName="Parent" refType="w" fact="0.3653"/>
                  <dgm:constr type="t" for="ch" forName="Parent" refType="h" fact="0"/>
                  <dgm:constr type="w" for="ch" forName="Parent" refType="w" fact="0.2906"/>
                  <dgm:constr type="h" for="ch" forName="Parent" refType="h"/>
                </dgm:constrLst>
              </dgm:if>
              <dgm:if name="Name9" axis="ch" ptType="node" func="cnt" op="equ" val="2">
                <dgm:alg type="composite">
                  <dgm:param type="ar" val="2.1185"/>
                </dgm:alg>
                <dgm:constrLst>
                  <dgm:constr type="l" for="ch" forName="Child1Accent1" refType="w" fact="0.3436"/>
                  <dgm:constr type="t" for="ch" forName="Child1Accent1" refType="h" fact="0.2211"/>
                  <dgm:constr type="w" for="ch" forName="Child1Accent1" refType="w" fact="0.0574"/>
                  <dgm:constr type="h" for="ch" forName="Child1Accent1" refType="h" fact="0.1217"/>
                  <dgm:constr type="l" for="ch" forName="Child1Accent2" refType="w" fact="0.3068"/>
                  <dgm:constr type="t" for="ch" forName="Child1Accent2" refType="h" fact="0.1569"/>
                  <dgm:constr type="w" for="ch" forName="Child1Accent2" refType="w" fact="0.0287"/>
                  <dgm:constr type="h" for="ch" forName="Child1Accent2" refType="h" fact="0.0608"/>
                  <dgm:constr type="l" for="ch" forName="Child1Accent3" refType="w" fact="0.2455"/>
                  <dgm:constr type="t" for="ch" forName="Child1Accent3" refType="h" fact="0.1569"/>
                  <dgm:constr type="w" for="ch" forName="Child1Accent3" refType="w" fact="0.0287"/>
                  <dgm:constr type="h" for="ch" forName="Child1Accent3" refType="h" fact="0.0608"/>
                  <dgm:constr type="l" for="ch" forName="Child1Accent4" refType="w" fact="0.1842"/>
                  <dgm:constr type="t" for="ch" forName="Child1Accent4" refType="h" fact="0.1569"/>
                  <dgm:constr type="w" for="ch" forName="Child1Accent4" refType="w" fact="0.0287"/>
                  <dgm:constr type="h" for="ch" forName="Child1Accent4" refType="h" fact="0.0608"/>
                  <dgm:constr type="l" for="ch" forName="Child1Accent5" refType="w" fact="0.1229"/>
                  <dgm:constr type="t" for="ch" forName="Child1Accent5" refType="h" fact="0.1569"/>
                  <dgm:constr type="w" for="ch" forName="Child1Accent5" refType="w" fact="0.0287"/>
                  <dgm:constr type="h" for="ch" forName="Child1Accent5" refType="h" fact="0.0608"/>
                  <dgm:constr type="l" for="ch" forName="Child1Accent6" refType="w" fact="0.0615"/>
                  <dgm:constr type="t" for="ch" forName="Child1Accent6" refType="h" fact="0.1569"/>
                  <dgm:constr type="w" for="ch" forName="Child1Accent6" refType="w" fact="0.0287"/>
                  <dgm:constr type="h" for="ch" forName="Child1Accent6" refType="h" fact="0.0608"/>
                  <dgm:constr type="l" for="ch" forName="Child1Accent7" refType="w" fact="0.0002"/>
                  <dgm:constr type="t" for="ch" forName="Child1Accent7" refType="h" fact="0.1569"/>
                  <dgm:constr type="w" for="ch" forName="Child1Accent7" refType="w" fact="0.0287"/>
                  <dgm:constr type="h" for="ch" forName="Child1Accent7" refType="h" fact="0.0608"/>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l" for="ch" forName="Child2Accent1" refType="w" fact="0.3436"/>
                  <dgm:constr type="t" for="ch" forName="Child2Accent1" refType="h" fact="0.8153"/>
                  <dgm:constr type="w" for="ch" forName="Child2Accent1" refType="w" fact="0.0574"/>
                  <dgm:constr type="h" for="ch" forName="Child2Accent1" refType="h" fact="0.1217"/>
                  <dgm:constr type="l" for="ch" forName="Child2Accent2" refType="w" fact="0.3068"/>
                  <dgm:constr type="t" for="ch" forName="Child2Accent2" refType="h" fact="0.9392"/>
                  <dgm:constr type="w" for="ch" forName="Child2Accent2" refType="w" fact="0.0287"/>
                  <dgm:constr type="h" for="ch" forName="Child2Accent2" refType="h" fact="0.0608"/>
                  <dgm:constr type="l" for="ch" forName="Child2Accent3" refType="w" fact="0.2455"/>
                  <dgm:constr type="t" for="ch" forName="Child2Accent3" refType="h" fact="0.9392"/>
                  <dgm:constr type="w" for="ch" forName="Child2Accent3" refType="w" fact="0.0287"/>
                  <dgm:constr type="h" for="ch" forName="Child2Accent3" refType="h" fact="0.0608"/>
                  <dgm:constr type="l" for="ch" forName="Child2Accent4" refType="w" fact="0.1842"/>
                  <dgm:constr type="t" for="ch" forName="Child2Accent4" refType="h" fact="0.9392"/>
                  <dgm:constr type="w" for="ch" forName="Child2Accent4" refType="w" fact="0.0287"/>
                  <dgm:constr type="h" for="ch" forName="Child2Accent4" refType="h" fact="0.0608"/>
                  <dgm:constr type="l" for="ch" forName="Child2Accent5" refType="w" fact="0.1229"/>
                  <dgm:constr type="t" for="ch" forName="Child2Accent5" refType="h" fact="0.9392"/>
                  <dgm:constr type="w" for="ch" forName="Child2Accent5" refType="w" fact="0.0287"/>
                  <dgm:constr type="h" for="ch" forName="Child2Accent5" refType="h" fact="0.0608"/>
                  <dgm:constr type="l" for="ch" forName="Child2Accent6" refType="w" fact="0.0615"/>
                  <dgm:constr type="t" for="ch" forName="Child2Accent6" refType="h" fact="0.9392"/>
                  <dgm:constr type="w" for="ch" forName="Child2Accent6" refType="w" fact="0.0287"/>
                  <dgm:constr type="h" for="ch" forName="Child2Accent6" refType="h" fact="0.0608"/>
                  <dgm:constr type="l" for="ch" forName="Child2Accent7" refType="w" fact="0.0002"/>
                  <dgm:constr type="t" for="ch" forName="Child2Accent7" refType="h" fact="0.9392"/>
                  <dgm:constr type="w" for="ch" forName="Child2Accent7" refType="w" fact="0.0287"/>
                  <dgm:constr type="h" for="ch" forName="Child2Accent7" refType="h" fact="0.0608"/>
                  <dgm:constr type="l" for="ch" forName="ParentAccent1" refType="w" fact="0.9713"/>
                  <dgm:constr type="t" for="ch" forName="ParentAccent1" refType="h" fact="0.5511"/>
                  <dgm:constr type="w" for="ch" forName="ParentAccent1" refType="w" fact="0.0287"/>
                  <dgm:constr type="h" for="ch" forName="ParentAccent1" refType="h" fact="0.0608"/>
                  <dgm:constr type="l" for="ch" forName="ParentAccent2" refType="w" fact="0.9187"/>
                  <dgm:constr type="t" for="ch" forName="ParentAccent2" refType="h" fact="0.5511"/>
                  <dgm:constr type="w" for="ch" forName="ParentAccent2" refType="w" fact="0.0287"/>
                  <dgm:constr type="h" for="ch" forName="ParentAccent2" refType="h" fact="0.0608"/>
                  <dgm:constr type="l" for="ch" forName="ParentAccent3" refType="w" fact="0.8661"/>
                  <dgm:constr type="t" for="ch" forName="ParentAccent3" refType="h" fact="0.5511"/>
                  <dgm:constr type="w" for="ch" forName="ParentAccent3" refType="w" fact="0.0287"/>
                  <dgm:constr type="h" for="ch" forName="ParentAccent3" refType="h" fact="0.0608"/>
                  <dgm:constr type="l" for="ch" forName="ParentAccent4" refType="w" fact="0.8136"/>
                  <dgm:constr type="t" for="ch" forName="ParentAccent4" refType="h" fact="0.5511"/>
                  <dgm:constr type="w" for="ch" forName="ParentAccent4" refType="w" fact="0.0287"/>
                  <dgm:constr type="h" for="ch" forName="ParentAccent4" refType="h" fact="0.0608"/>
                  <dgm:constr type="l" for="ch" forName="ParentAccent5" refType="w" fact="0.761"/>
                  <dgm:constr type="t" for="ch" forName="ParentAccent5" refType="h" fact="0.5511"/>
                  <dgm:constr type="w" for="ch" forName="ParentAccent5" refType="w" fact="0.0287"/>
                  <dgm:constr type="h" for="ch" forName="ParentAccent5" refType="h" fact="0.0608"/>
                  <dgm:constr type="l" for="ch" forName="ParentAccent6" refType="w" fact="0.6797"/>
                  <dgm:constr type="t" for="ch" forName="ParentAccent6" refType="h" fact="0.5207"/>
                  <dgm:constr type="w" for="ch" forName="ParentAccent6" refType="w" fact="0.0574"/>
                  <dgm:constr type="h" for="ch" forName="ParentAccent6" refType="h" fact="0.1217"/>
                  <dgm:constr type="l" for="ch" forName="ParentAccent7" refType="w" fact="0.9245"/>
                  <dgm:constr type="t" for="ch" forName="ParentAccent7" refType="h" fact="0.4255"/>
                  <dgm:constr type="w" for="ch" forName="ParentAccent7" refType="w" fact="0.0287"/>
                  <dgm:constr type="h" for="ch" forName="ParentAccent7" refType="h" fact="0.0608"/>
                  <dgm:constr type="l" for="ch" forName="ParentAccent8" refType="w" fact="0.9245"/>
                  <dgm:constr type="t" for="ch" forName="ParentAccent8" refType="h" fact="0.6776"/>
                  <dgm:constr type="w" for="ch" forName="ParentAccent8" refType="w" fact="0.0287"/>
                  <dgm:constr type="h" for="ch" forName="ParentAccent8" refType="h" fact="0.0608"/>
                  <dgm:constr type="l" for="ch" forName="ParentAccent9" refType="w" fact="0.9501"/>
                  <dgm:constr type="t" for="ch" forName="ParentAccent9" refType="h" fact="0.4801"/>
                  <dgm:constr type="w" for="ch" forName="ParentAccent9" refType="w" fact="0.0287"/>
                  <dgm:constr type="h" for="ch" forName="ParentAccent9" refType="h" fact="0.0608"/>
                  <dgm:constr type="l" for="ch" forName="ParentAccent10" refType="w" fact="0.9518"/>
                  <dgm:constr type="t" for="ch" forName="ParentAccent10" refType="h" fact="0.6233"/>
                  <dgm:constr type="w" for="ch" forName="ParentAccent10" refType="w" fact="0.0287"/>
                  <dgm:constr type="h" for="ch" forName="ParentAccent10" refType="h" fact="0.0608"/>
                  <dgm:constr type="l" for="ch" forName="Child2" refType="w" fact="0"/>
                  <dgm:constr type="t" for="ch" forName="Child2" refType="h" fact="0.7822"/>
                  <dgm:constr type="w" for="ch" forName="Child2" refType="w" fact="0.3364"/>
                  <dgm:constr type="h" for="ch" forName="Child2" refType="h" fact="0.1564"/>
                  <dgm:constr type="l" for="ch" forName="Child1" refType="w" fact="0"/>
                  <dgm:constr type="t" for="ch" forName="Child1" refType="h" fact="0"/>
                  <dgm:constr type="w" for="ch" forName="Child1" refType="w" fact="0.3364"/>
                  <dgm:constr type="h" for="ch" forName="Child1" refType="h" fact="0.1564"/>
                  <dgm:constr type="l" for="ch" forName="Parent" refType="w" fact="0.3653"/>
                  <dgm:constr type="t" for="ch" forName="Parent" refType="h" fact="0.2737"/>
                  <dgm:constr type="w" for="ch" forName="Parent" refType="w" fact="0.2906"/>
                  <dgm:constr type="h" for="ch" forName="Parent" refType="h" fact="0.6157"/>
                </dgm:constrLst>
              </dgm:if>
              <dgm:if name="Name10" axis="ch" ptType="node" func="cnt" op="equ" val="3">
                <dgm:alg type="composite">
                  <dgm:param type="ar" val="2.1185"/>
                </dgm:alg>
                <dgm:constrLst>
                  <dgm:constr type="l" for="ch" forName="Child1Accent1" refType="w" fact="0.3436"/>
                  <dgm:constr type="t" for="ch" forName="Child1Accent1" refType="h" fact="0.2211"/>
                  <dgm:constr type="w" for="ch" forName="Child1Accent1" refType="w" fact="0.0574"/>
                  <dgm:constr type="h" for="ch" forName="Child1Accent1" refType="h" fact="0.1217"/>
                  <dgm:constr type="l" for="ch" forName="Child1Accent2" refType="w" fact="0.3068"/>
                  <dgm:constr type="t" for="ch" forName="Child1Accent2" refType="h" fact="0.1569"/>
                  <dgm:constr type="w" for="ch" forName="Child1Accent2" refType="w" fact="0.0287"/>
                  <dgm:constr type="h" for="ch" forName="Child1Accent2" refType="h" fact="0.0608"/>
                  <dgm:constr type="l" for="ch" forName="Child1Accent3" refType="w" fact="0.2455"/>
                  <dgm:constr type="t" for="ch" forName="Child1Accent3" refType="h" fact="0.1569"/>
                  <dgm:constr type="w" for="ch" forName="Child1Accent3" refType="w" fact="0.0287"/>
                  <dgm:constr type="h" for="ch" forName="Child1Accent3" refType="h" fact="0.0608"/>
                  <dgm:constr type="l" for="ch" forName="Child1Accent4" refType="w" fact="0.1842"/>
                  <dgm:constr type="t" for="ch" forName="Child1Accent4" refType="h" fact="0.1569"/>
                  <dgm:constr type="w" for="ch" forName="Child1Accent4" refType="w" fact="0.0287"/>
                  <dgm:constr type="h" for="ch" forName="Child1Accent4" refType="h" fact="0.0608"/>
                  <dgm:constr type="l" for="ch" forName="Child1Accent5" refType="w" fact="0.1229"/>
                  <dgm:constr type="t" for="ch" forName="Child1Accent5" refType="h" fact="0.1569"/>
                  <dgm:constr type="w" for="ch" forName="Child1Accent5" refType="w" fact="0.0287"/>
                  <dgm:constr type="h" for="ch" forName="Child1Accent5" refType="h" fact="0.0608"/>
                  <dgm:constr type="l" for="ch" forName="Child2Accent1" refType="w" fact="0.284"/>
                  <dgm:constr type="t" for="ch" forName="Child2Accent1" refType="h" fact="0.5207"/>
                  <dgm:constr type="w" for="ch" forName="Child2Accent1" refType="w" fact="0.0574"/>
                  <dgm:constr type="h" for="ch" forName="Child2Accent1" refType="h" fact="0.1217"/>
                  <dgm:constr type="l" for="ch" forName="Child2Accent2" refType="w" fact="0.2272"/>
                  <dgm:constr type="t" for="ch" forName="Child2Accent2" refType="h" fact="0.5511"/>
                  <dgm:constr type="w" for="ch" forName="Child2Accent2" refType="w" fact="0.0287"/>
                  <dgm:constr type="h" for="ch" forName="Child2Accent2" refType="h" fact="0.0608"/>
                  <dgm:constr type="l" for="ch" forName="Child2Accent3" refType="w" fact="0.1705"/>
                  <dgm:constr type="t" for="ch" forName="Child2Accent3" refType="h" fact="0.5511"/>
                  <dgm:constr type="w" for="ch" forName="Child2Accent3" refType="w" fact="0.0287"/>
                  <dgm:constr type="h" for="ch" forName="Child2Accent3" refType="h" fact="0.0608"/>
                  <dgm:constr type="l" for="ch" forName="Child2Accent4" refType="w" fact="0.1137"/>
                  <dgm:constr type="t" for="ch" forName="Child2Accent4" refType="h" fact="0.5511"/>
                  <dgm:constr type="w" for="ch" forName="Child2Accent4" refType="w" fact="0.0287"/>
                  <dgm:constr type="h" for="ch" forName="Child2Accent4" refType="h" fact="0.0608"/>
                  <dgm:constr type="l" for="ch" forName="Child1Accent6" refType="w" fact="0.0615"/>
                  <dgm:constr type="t" for="ch" forName="Child1Accent6" refType="h" fact="0.1569"/>
                  <dgm:constr type="w" for="ch" forName="Child1Accent6" refType="w" fact="0.0287"/>
                  <dgm:constr type="h" for="ch" forName="Child1Accent6" refType="h" fact="0.0608"/>
                  <dgm:constr type="l" for="ch" forName="Child2Accent5" refType="w" fact="0.057"/>
                  <dgm:constr type="t" for="ch" forName="Child2Accent5" refType="h" fact="0.5511"/>
                  <dgm:constr type="w" for="ch" forName="Child2Accent5" refType="w" fact="0.0287"/>
                  <dgm:constr type="h" for="ch" forName="Child2Accent5" refType="h" fact="0.0608"/>
                  <dgm:constr type="l" for="ch" forName="Child1Accent7" refType="w" fact="0.0002"/>
                  <dgm:constr type="t" for="ch" forName="Child1Accent7" refType="h" fact="0.1569"/>
                  <dgm:constr type="w" for="ch" forName="Child1Accent7" refType="w" fact="0.0287"/>
                  <dgm:constr type="h" for="ch" forName="Child1Accent7" refType="h" fact="0.0608"/>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l" for="ch" forName="Child2Accent6" refType="w" fact="0.0002"/>
                  <dgm:constr type="t" for="ch" forName="Child2Accent6" refType="h" fact="0.5511"/>
                  <dgm:constr type="w" for="ch" forName="Child2Accent6" refType="w" fact="0.0287"/>
                  <dgm:constr type="h" for="ch" forName="Child2Accent6" refType="h" fact="0.0608"/>
                  <dgm:constr type="l" for="ch" forName="Child2Accent7" refType="w" fact="0"/>
                  <dgm:constr type="t" for="ch" forName="Child2Accent7" refType="h" fact="0"/>
                  <dgm:constr type="w" for="ch" forName="Child2Accent7" refType="w" fact="0"/>
                  <dgm:constr type="h" for="ch" forName="Child2Accent7" refType="h" fact="0"/>
                  <dgm:constr type="l" for="ch" forName="Child3Accent1" refType="w" fact="0.3436"/>
                  <dgm:constr type="t" for="ch" forName="Child3Accent1" refType="h" fact="0.8153"/>
                  <dgm:constr type="w" for="ch" forName="Child3Accent1" refType="w" fact="0.0574"/>
                  <dgm:constr type="h" for="ch" forName="Child3Accent1" refType="h" fact="0.1217"/>
                  <dgm:constr type="l" for="ch" forName="Child3Accent2" refType="w" fact="0.3068"/>
                  <dgm:constr type="t" for="ch" forName="Child3Accent2" refType="h" fact="0.9392"/>
                  <dgm:constr type="w" for="ch" forName="Child3Accent2" refType="w" fact="0.0287"/>
                  <dgm:constr type="h" for="ch" forName="Child3Accent2" refType="h" fact="0.0608"/>
                  <dgm:constr type="l" for="ch" forName="Child3Accent3" refType="w" fact="0.2455"/>
                  <dgm:constr type="t" for="ch" forName="Child3Accent3" refType="h" fact="0.9392"/>
                  <dgm:constr type="w" for="ch" forName="Child3Accent3" refType="w" fact="0.0287"/>
                  <dgm:constr type="h" for="ch" forName="Child3Accent3" refType="h" fact="0.0608"/>
                  <dgm:constr type="l" for="ch" forName="Child3Accent4" refType="w" fact="0.1842"/>
                  <dgm:constr type="t" for="ch" forName="Child3Accent4" refType="h" fact="0.9392"/>
                  <dgm:constr type="w" for="ch" forName="Child3Accent4" refType="w" fact="0.0287"/>
                  <dgm:constr type="h" for="ch" forName="Child3Accent4" refType="h" fact="0.0608"/>
                  <dgm:constr type="l" for="ch" forName="Child3Accent5" refType="w" fact="0.1229"/>
                  <dgm:constr type="t" for="ch" forName="Child3Accent5" refType="h" fact="0.9392"/>
                  <dgm:constr type="w" for="ch" forName="Child3Accent5" refType="w" fact="0.0287"/>
                  <dgm:constr type="h" for="ch" forName="Child3Accent5" refType="h" fact="0.0608"/>
                  <dgm:constr type="l" for="ch" forName="Child3Accent6" refType="w" fact="0.0615"/>
                  <dgm:constr type="t" for="ch" forName="Child3Accent6" refType="h" fact="0.9392"/>
                  <dgm:constr type="w" for="ch" forName="Child3Accent6" refType="w" fact="0.0287"/>
                  <dgm:constr type="h" for="ch" forName="Child3Accent6" refType="h" fact="0.0608"/>
                  <dgm:constr type="l" for="ch" forName="Child3Accent7" refType="w" fact="0.0002"/>
                  <dgm:constr type="t" for="ch" forName="Child3Accent7" refType="h" fact="0.9392"/>
                  <dgm:constr type="w" for="ch" forName="Child3Accent7" refType="w" fact="0.0287"/>
                  <dgm:constr type="h" for="ch" forName="Child3Accent7" refType="h" fact="0.0608"/>
                  <dgm:constr type="l" for="ch" forName="ParentAccent1" refType="w" fact="0.9713"/>
                  <dgm:constr type="t" for="ch" forName="ParentAccent1" refType="h" fact="0.5511"/>
                  <dgm:constr type="w" for="ch" forName="ParentAccent1" refType="w" fact="0.0287"/>
                  <dgm:constr type="h" for="ch" forName="ParentAccent1" refType="h" fact="0.0608"/>
                  <dgm:constr type="l" for="ch" forName="ParentAccent2" refType="w" fact="0.9187"/>
                  <dgm:constr type="t" for="ch" forName="ParentAccent2" refType="h" fact="0.5511"/>
                  <dgm:constr type="w" for="ch" forName="ParentAccent2" refType="w" fact="0.0287"/>
                  <dgm:constr type="h" for="ch" forName="ParentAccent2" refType="h" fact="0.0608"/>
                  <dgm:constr type="l" for="ch" forName="ParentAccent3" refType="w" fact="0.8661"/>
                  <dgm:constr type="t" for="ch" forName="ParentAccent3" refType="h" fact="0.5511"/>
                  <dgm:constr type="w" for="ch" forName="ParentAccent3" refType="w" fact="0.0287"/>
                  <dgm:constr type="h" for="ch" forName="ParentAccent3" refType="h" fact="0.0608"/>
                  <dgm:constr type="l" for="ch" forName="ParentAccent4" refType="w" fact="0.8136"/>
                  <dgm:constr type="t" for="ch" forName="ParentAccent4" refType="h" fact="0.5511"/>
                  <dgm:constr type="w" for="ch" forName="ParentAccent4" refType="w" fact="0.0287"/>
                  <dgm:constr type="h" for="ch" forName="ParentAccent4" refType="h" fact="0.0608"/>
                  <dgm:constr type="l" for="ch" forName="ParentAccent5" refType="w" fact="0.761"/>
                  <dgm:constr type="t" for="ch" forName="ParentAccent5" refType="h" fact="0.5511"/>
                  <dgm:constr type="w" for="ch" forName="ParentAccent5" refType="w" fact="0.0287"/>
                  <dgm:constr type="h" for="ch" forName="ParentAccent5" refType="h" fact="0.0608"/>
                  <dgm:constr type="l" for="ch" forName="ParentAccent6" refType="w" fact="0.6797"/>
                  <dgm:constr type="t" for="ch" forName="ParentAccent6" refType="h" fact="0.5207"/>
                  <dgm:constr type="w" for="ch" forName="ParentAccent6" refType="w" fact="0.0574"/>
                  <dgm:constr type="h" for="ch" forName="ParentAccent6" refType="h" fact="0.1217"/>
                  <dgm:constr type="l" for="ch" forName="ParentAccent7" refType="w" fact="0.9245"/>
                  <dgm:constr type="t" for="ch" forName="ParentAccent7" refType="h" fact="0.4255"/>
                  <dgm:constr type="w" for="ch" forName="ParentAccent7" refType="w" fact="0.0287"/>
                  <dgm:constr type="h" for="ch" forName="ParentAccent7" refType="h" fact="0.0608"/>
                  <dgm:constr type="l" for="ch" forName="ParentAccent8" refType="w" fact="0.9245"/>
                  <dgm:constr type="t" for="ch" forName="ParentAccent8" refType="h" fact="0.6776"/>
                  <dgm:constr type="w" for="ch" forName="ParentAccent8" refType="w" fact="0.0287"/>
                  <dgm:constr type="h" for="ch" forName="ParentAccent8" refType="h" fact="0.0608"/>
                  <dgm:constr type="l" for="ch" forName="ParentAccent9" refType="w" fact="0.9501"/>
                  <dgm:constr type="t" for="ch" forName="ParentAccent9" refType="h" fact="0.4801"/>
                  <dgm:constr type="w" for="ch" forName="ParentAccent9" refType="w" fact="0.0287"/>
                  <dgm:constr type="h" for="ch" forName="ParentAccent9" refType="h" fact="0.0608"/>
                  <dgm:constr type="l" for="ch" forName="ParentAccent10" refType="w" fact="0.9518"/>
                  <dgm:constr type="t" for="ch" forName="ParentAccent10" refType="h" fact="0.6233"/>
                  <dgm:constr type="w" for="ch" forName="ParentAccent10" refType="w" fact="0.0287"/>
                  <dgm:constr type="h" for="ch" forName="ParentAccent10" refType="h" fact="0.0608"/>
                  <dgm:constr type="l" for="ch" forName="Child3" refType="w" fact="0"/>
                  <dgm:constr type="t" for="ch" forName="Child3" refType="h" fact="0.7822"/>
                  <dgm:constr type="w" for="ch" forName="Child3" refType="w" fact="0.3364"/>
                  <dgm:constr type="h" for="ch" forName="Child3" refType="h" fact="0.1564"/>
                  <dgm:constr type="l" for="ch" forName="Child2" refType="w" fact="0"/>
                  <dgm:constr type="t" for="ch" forName="Child2" refType="h" fact="0.3955"/>
                  <dgm:constr type="w" for="ch" forName="Child2" refType="w" fact="0.2544"/>
                  <dgm:constr type="h" for="ch" forName="Child2" refType="h" fact="0.1564"/>
                  <dgm:constr type="l" for="ch" forName="Child1" refType="w" fact="0"/>
                  <dgm:constr type="t" for="ch" forName="Child1" refType="h" fact="0"/>
                  <dgm:constr type="w" for="ch" forName="Child1" refType="w" fact="0.3364"/>
                  <dgm:constr type="h" for="ch" forName="Child1" refType="h" fact="0.1564"/>
                  <dgm:constr type="l" for="ch" forName="Parent" refType="w" fact="0.3653"/>
                  <dgm:constr type="t" for="ch" forName="Parent" refType="h" fact="0.2737"/>
                  <dgm:constr type="w" for="ch" forName="Parent" refType="w" fact="0.2906"/>
                  <dgm:constr type="h" for="ch" forName="Parent" refType="h" fact="0.6157"/>
                </dgm:constrLst>
              </dgm:if>
              <dgm:if name="Name11" axis="ch" ptType="node" func="cnt" op="equ" val="4">
                <dgm:alg type="composite">
                  <dgm:param type="ar" val="1.8304"/>
                </dgm:alg>
                <dgm:constrLst>
                  <dgm:constr type="l" for="ch" forName="Parent" refType="w" fact="0.3771"/>
                  <dgm:constr type="t" for="ch" forName="Parent" refType="h" fact="0.2946"/>
                  <dgm:constr type="w" for="ch" forName="Parent" refType="w" fact="0.2862"/>
                  <dgm:constr type="h" for="ch" forName="Parent" refType="h" fact="0.5239"/>
                  <dgm:constr type="l" for="ch" forName="Child1Accent1" refType="w" fact="0.3904"/>
                  <dgm:constr type="t" for="ch" forName="Child1Accent1" refType="h" fact="0.2104"/>
                  <dgm:constr type="w" for="ch" forName="Child1Accent1" refType="w" fact="0.0566"/>
                  <dgm:constr type="h" for="ch" forName="Child1Accent1" refType="h" fact="0.1035"/>
                  <dgm:constr type="l" for="ch" forName="Child1Accent3" refType="w" fact="0.3001"/>
                  <dgm:constr type="t" for="ch" forName="Child1Accent3" refType="h" fact="0.128"/>
                  <dgm:constr type="w" for="ch" forName="Child1Accent3" refType="w" fact="0.0283"/>
                  <dgm:constr type="h" for="ch" forName="Child1Accent3" refType="h" fact="0.0518"/>
                  <dgm:constr type="l" for="ch" forName="Child1Accent4" refType="w" fact="0.2418"/>
                  <dgm:constr type="t" for="ch" forName="Child1Accent4" refType="h" fact="0.128"/>
                  <dgm:constr type="w" for="ch" forName="Child1Accent4" refType="w" fact="0.0283"/>
                  <dgm:constr type="h" for="ch" forName="Child1Accent4" refType="h" fact="0.0518"/>
                  <dgm:constr type="l" for="ch" forName="Child1Accent5" refType="w" fact="0.1835"/>
                  <dgm:constr type="t" for="ch" forName="Child1Accent5" refType="h" fact="0.128"/>
                  <dgm:constr type="w" for="ch" forName="Child1Accent5" refType="w" fact="0.0283"/>
                  <dgm:constr type="h" for="ch" forName="Child1Accent5" refType="h" fact="0.0518"/>
                  <dgm:constr type="l" for="ch" forName="Child1Accent6" refType="w" fact="0.1252"/>
                  <dgm:constr type="t" for="ch" forName="Child1Accent6" refType="h" fact="0.128"/>
                  <dgm:constr type="w" for="ch" forName="Child1Accent6" refType="w" fact="0.0283"/>
                  <dgm:constr type="h" for="ch" forName="Child1Accent6" refType="h" fact="0.0518"/>
                  <dgm:constr type="l" for="ch" forName="Child3Accent1" refType="w" fact="0.3158"/>
                  <dgm:constr type="t" for="ch" forName="Child3Accent1" refType="h" fact="0.6212"/>
                  <dgm:constr type="w" for="ch" forName="Child3Accent1" refType="w" fact="0.0566"/>
                  <dgm:constr type="h" for="ch" forName="Child3Accent1" refType="h" fact="0.1035"/>
                  <dgm:constr type="l" for="ch" forName="Child3Accent2" refType="w" fact="0.2689"/>
                  <dgm:constr type="t" for="ch" forName="Child3Accent2" refType="h" fact="0.6828"/>
                  <dgm:constr type="w" for="ch" forName="Child3Accent2" refType="w" fact="0.0283"/>
                  <dgm:constr type="h" for="ch" forName="Child3Accent2" refType="h" fact="0.0518"/>
                  <dgm:constr type="l" for="ch" forName="Child3Accent4" refType="w" fact="0.1614"/>
                  <dgm:constr type="t" for="ch" forName="Child3Accent4" refType="h" fact="0.6828"/>
                  <dgm:constr type="w" for="ch" forName="Child3Accent4" refType="w" fact="0.0283"/>
                  <dgm:constr type="h" for="ch" forName="Child3Accent4" refType="h" fact="0.0518"/>
                  <dgm:constr type="l" for="ch" forName="Child3Accent5" refType="w" fact="0.1077"/>
                  <dgm:constr type="t" for="ch" forName="Child3Accent5" refType="h" fact="0.6828"/>
                  <dgm:constr type="w" for="ch" forName="Child3Accent5" refType="w" fact="0.0283"/>
                  <dgm:constr type="h" for="ch" forName="Child3Accent5" refType="h" fact="0.0518"/>
                  <dgm:constr type="l" for="ch" forName="Child1Accent7" refType="w" fact="0.0668"/>
                  <dgm:constr type="t" for="ch" forName="Child1Accent7" refType="h" fact="0.128"/>
                  <dgm:constr type="w" for="ch" forName="Child1Accent7" refType="w" fact="0.0283"/>
                  <dgm:constr type="h" for="ch" forName="Child1Accent7" refType="h" fact="0.0518"/>
                  <dgm:constr type="l" for="ch" forName="Child3Accent6" refType="w" fact="0.0539"/>
                  <dgm:constr type="t" for="ch" forName="Child3Accent6" refType="h" fact="0.6828"/>
                  <dgm:constr type="w" for="ch" forName="Child3Accent6" refType="w" fact="0.0283"/>
                  <dgm:constr type="h" for="ch" forName="Child3Accent6" refType="h" fact="0.0518"/>
                  <dgm:constr type="l" for="ch" forName="Child1Accent8" refType="w" fact="0.0085"/>
                  <dgm:constr type="t" for="ch" forName="Child1Accent8" refType="h" fact="0.128"/>
                  <dgm:constr type="w" for="ch" forName="Child1Accent8" refType="w" fact="0.0283"/>
                  <dgm:constr type="h" for="ch" forName="Child1Accent8" refType="h" fact="0.0518"/>
                  <dgm:constr type="l" for="ch" forName="Child1Accent9" refType="w" fact="0"/>
                  <dgm:constr type="t" for="ch" forName="Child1Accent9" refType="h" fact="0"/>
                  <dgm:constr type="w" for="ch" forName="Child1Accent9" refType="w" fact="0"/>
                  <dgm:constr type="h" for="ch" forName="Child1Accent9" refType="h" fact="0"/>
                  <dgm:constr type="l" for="ch" forName="Child3Accent7" refType="w" fact="0.0002"/>
                  <dgm:constr type="t" for="ch" forName="Child3Accent7" refType="h" fact="0.6828"/>
                  <dgm:constr type="w" for="ch" forName="Child3Accent7" refType="w" fact="0.0283"/>
                  <dgm:constr type="h" for="ch" forName="Child3Accent7" refType="h" fact="0.0518"/>
                  <dgm:constr type="l" for="ch" forName="Child4Accent1" refType="w" fact="0.3904"/>
                  <dgm:constr type="t" for="ch" forName="Child4Accent1" refType="h" fact="0.8"/>
                  <dgm:constr type="w" for="ch" forName="Child4Accent1" refType="w" fact="0.0566"/>
                  <dgm:constr type="h" for="ch" forName="Child4Accent1" refType="h" fact="0.1035"/>
                  <dgm:constr type="l" for="ch" forName="Child4Accent3" refType="w" fact="0.2998"/>
                  <dgm:constr type="t" for="ch" forName="Child4Accent3" refType="h" fact="0.9482"/>
                  <dgm:constr type="w" for="ch" forName="Child4Accent3" refType="w" fact="0.0283"/>
                  <dgm:constr type="h" for="ch" forName="Child4Accent3" refType="h" fact="0.0518"/>
                  <dgm:constr type="l" for="ch" forName="Child4Accent4" refType="w" fact="0.2415"/>
                  <dgm:constr type="t" for="ch" forName="Child4Accent4" refType="h" fact="0.9482"/>
                  <dgm:constr type="w" for="ch" forName="Child4Accent4" refType="w" fact="0.0283"/>
                  <dgm:constr type="h" for="ch" forName="Child4Accent4" refType="h" fact="0.0518"/>
                  <dgm:constr type="l" for="ch" forName="Child4Accent5" refType="w" fact="0.1833"/>
                  <dgm:constr type="t" for="ch" forName="Child4Accent5" refType="h" fact="0.9482"/>
                  <dgm:constr type="w" for="ch" forName="Child4Accent5" refType="w" fact="0.0283"/>
                  <dgm:constr type="h" for="ch" forName="Child4Accent5" refType="h" fact="0.0518"/>
                  <dgm:constr type="l" for="ch" forName="Child4Accent6" refType="w" fact="0.1251"/>
                  <dgm:constr type="t" for="ch" forName="Child4Accent6" refType="h" fact="0.9482"/>
                  <dgm:constr type="w" for="ch" forName="Child4Accent6" refType="w" fact="0.0283"/>
                  <dgm:constr type="h" for="ch" forName="Child4Accent6" refType="h" fact="0.0518"/>
                  <dgm:constr type="l" for="ch" forName="Child4Accent7" refType="w" fact="0.0668"/>
                  <dgm:constr type="t" for="ch" forName="Child4Accent7" refType="h" fact="0.9482"/>
                  <dgm:constr type="w" for="ch" forName="Child4Accent7" refType="w" fact="0.0283"/>
                  <dgm:constr type="h" for="ch" forName="Child4Accent7" refType="h" fact="0.0518"/>
                  <dgm:constr type="l" for="ch" forName="Child4Accent8" refType="w" fact="0.0086"/>
                  <dgm:constr type="t" for="ch" forName="Child4Accent8" refType="h" fact="0.9482"/>
                  <dgm:constr type="w" for="ch" forName="Child4Accent8" refType="w" fact="0.0283"/>
                  <dgm:constr type="h" for="ch" forName="Child4Accent8" refType="h" fact="0.0518"/>
                  <dgm:constr type="l" for="ch" forName="Child2Accent1" refType="w" fact="0.3158"/>
                  <dgm:constr type="t" for="ch" forName="Child2Accent1" refType="h" fact="0.3725"/>
                  <dgm:constr type="w" for="ch" forName="Child2Accent1" refType="w" fact="0.0566"/>
                  <dgm:constr type="h" for="ch" forName="Child2Accent1" refType="h" fact="0.1035"/>
                  <dgm:constr type="l" for="ch" forName="Child4Accent2" refType="w" fact="0.358"/>
                  <dgm:constr type="t" for="ch" forName="Child4Accent2" refType="h" fact="0.8993"/>
                  <dgm:constr type="w" for="ch" forName="Child4Accent2" refType="w" fact="0.0283"/>
                  <dgm:constr type="h" for="ch" forName="Child4Accent2" refType="h" fact="0.0518"/>
                  <dgm:constr type="l" for="ch" forName="Child1Accent2" refType="w" fact="0.3585"/>
                  <dgm:constr type="t" for="ch" forName="Child1Accent2" refType="h" fact="0.162"/>
                  <dgm:constr type="w" for="ch" forName="Child1Accent2" refType="w" fact="0.0283"/>
                  <dgm:constr type="h" for="ch" forName="Child1Accent2" refType="h" fact="0.0518"/>
                  <dgm:constr type="l" for="ch" forName="Child3Accent3" refType="w" fact="0.2151"/>
                  <dgm:constr type="t" for="ch" forName="Child3Accent3" refType="h" fact="0.6828"/>
                  <dgm:constr type="w" for="ch" forName="Child3Accent3" refType="w" fact="0.0283"/>
                  <dgm:constr type="h" for="ch" forName="Child3Accent3" refType="h" fact="0.0518"/>
                  <dgm:constr type="l" for="ch" forName="Child2Accent2" refType="w" fact="0.2689"/>
                  <dgm:constr type="t" for="ch" forName="Child2Accent2" refType="h" fact="0.3937"/>
                  <dgm:constr type="w" for="ch" forName="Child2Accent2" refType="w" fact="0.0283"/>
                  <dgm:constr type="h" for="ch" forName="Child2Accent2" refType="h" fact="0.0518"/>
                  <dgm:constr type="l" for="ch" forName="Child2Accent4" refType="w" fact="0.1614"/>
                  <dgm:constr type="t" for="ch" forName="Child2Accent4" refType="h" fact="0.3937"/>
                  <dgm:constr type="w" for="ch" forName="Child2Accent4" refType="w" fact="0.0283"/>
                  <dgm:constr type="h" for="ch" forName="Child2Accent4" refType="h" fact="0.0518"/>
                  <dgm:constr type="l" for="ch" forName="Child2Accent5" refType="w" fact="0.1077"/>
                  <dgm:constr type="t" for="ch" forName="Child2Accent5" refType="h" fact="0.3937"/>
                  <dgm:constr type="w" for="ch" forName="Child2Accent5" refType="w" fact="0.0283"/>
                  <dgm:constr type="h" for="ch" forName="Child2Accent5" refType="h" fact="0.0518"/>
                  <dgm:constr type="l" for="ch" forName="Child2Accent6" refType="w" fact="0.0539"/>
                  <dgm:constr type="t" for="ch" forName="Child2Accent6" refType="h" fact="0.3937"/>
                  <dgm:constr type="w" for="ch" forName="Child2Accent6" refType="w" fact="0.0283"/>
                  <dgm:constr type="h" for="ch" forName="Child2Accent6" refType="h" fact="0.0518"/>
                  <dgm:constr type="l" for="ch" forName="Child2Accent7" refType="w" fact="0.0002"/>
                  <dgm:constr type="t" for="ch" forName="Child2Accent7" refType="h" fact="0.3937"/>
                  <dgm:constr type="w" for="ch" forName="Child2Accent7" refType="w" fact="0.0283"/>
                  <dgm:constr type="h" for="ch" forName="Child2Accent7" refType="h" fact="0.0518"/>
                  <dgm:constr type="l" for="ch" forName="Child2Accent3" refType="w" fact="0.2151"/>
                  <dgm:constr type="t" for="ch" forName="Child2Accent3" refType="h" fact="0.3937"/>
                  <dgm:constr type="w" for="ch" forName="Child2Accent3" refType="w" fact="0.0283"/>
                  <dgm:constr type="h" for="ch" forName="Child2Accent3" refType="h" fact="0.0518"/>
                  <dgm:constr type="l" for="ch" forName="ParentAccent1" refType="w" fact="0.9717"/>
                  <dgm:constr type="t" for="ch" forName="ParentAccent1" refType="h" fact="0.5316"/>
                  <dgm:constr type="w" for="ch" forName="ParentAccent1" refType="w" fact="0.0283"/>
                  <dgm:constr type="h" for="ch" forName="ParentAccent1" refType="h" fact="0.0518"/>
                  <dgm:constr type="l" for="ch" forName="ParentAccent2" refType="w" fact="0.9199"/>
                  <dgm:constr type="t" for="ch" forName="ParentAccent2" refType="h" fact="0.5316"/>
                  <dgm:constr type="w" for="ch" forName="ParentAccent2" refType="w" fact="0.0283"/>
                  <dgm:constr type="h" for="ch" forName="ParentAccent2" refType="h" fact="0.0518"/>
                  <dgm:constr type="l" for="ch" forName="ParentAccent3" refType="w" fact="0.8682"/>
                  <dgm:constr type="t" for="ch" forName="ParentAccent3" refType="h" fact="0.5316"/>
                  <dgm:constr type="w" for="ch" forName="ParentAccent3" refType="w" fact="0.0283"/>
                  <dgm:constr type="h" for="ch" forName="ParentAccent3" refType="h" fact="0.0518"/>
                  <dgm:constr type="l" for="ch" forName="ParentAccent4" refType="w" fact="0.8164"/>
                  <dgm:constr type="t" for="ch" forName="ParentAccent4" refType="h" fact="0.5316"/>
                  <dgm:constr type="w" for="ch" forName="ParentAccent4" refType="w" fact="0.0283"/>
                  <dgm:constr type="h" for="ch" forName="ParentAccent4" refType="h" fact="0.0518"/>
                  <dgm:constr type="l" for="ch" forName="ParentAccent5" refType="w" fact="0.7646"/>
                  <dgm:constr type="t" for="ch" forName="ParentAccent5" refType="h" fact="0.5316"/>
                  <dgm:constr type="w" for="ch" forName="ParentAccent5" refType="w" fact="0.0283"/>
                  <dgm:constr type="h" for="ch" forName="ParentAccent5" refType="h" fact="0.0518"/>
                  <dgm:constr type="l" for="ch" forName="ParentAccent6" refType="w" fact="0.6846"/>
                  <dgm:constr type="t" for="ch" forName="ParentAccent6" refType="h" fact="0.5057"/>
                  <dgm:constr type="w" for="ch" forName="ParentAccent6" refType="w" fact="0.0566"/>
                  <dgm:constr type="h" for="ch" forName="ParentAccent6" refType="h" fact="0.1035"/>
                  <dgm:constr type="l" for="ch" forName="ParentAccent7" refType="w" fact="0.9256"/>
                  <dgm:constr type="t" for="ch" forName="ParentAccent7" refType="h" fact="0.4247"/>
                  <dgm:constr type="w" for="ch" forName="ParentAccent7" refType="w" fact="0.0283"/>
                  <dgm:constr type="h" for="ch" forName="ParentAccent7" refType="h" fact="0.0518"/>
                  <dgm:constr type="l" for="ch" forName="ParentAccent8" refType="w" fact="0.9256"/>
                  <dgm:constr type="t" for="ch" forName="ParentAccent8" refType="h" fact="0.6392"/>
                  <dgm:constr type="w" for="ch" forName="ParentAccent8" refType="w" fact="0.0283"/>
                  <dgm:constr type="h" for="ch" forName="ParentAccent8" refType="h" fact="0.0518"/>
                  <dgm:constr type="l" for="ch" forName="ParentAccent9" refType="w" fact="0.9509"/>
                  <dgm:constr type="t" for="ch" forName="ParentAccent9" refType="h" fact="0.4712"/>
                  <dgm:constr type="w" for="ch" forName="ParentAccent9" refType="w" fact="0.0283"/>
                  <dgm:constr type="h" for="ch" forName="ParentAccent9" refType="h" fact="0.0518"/>
                  <dgm:constr type="l" for="ch" forName="ParentAccent10" refType="w" fact="0.9525"/>
                  <dgm:constr type="t" for="ch" forName="ParentAccent10" refType="h" fact="0.593"/>
                  <dgm:constr type="w" for="ch" forName="ParentAccent10" refType="w" fact="0.0283"/>
                  <dgm:constr type="h" for="ch" forName="ParentAccent10" refType="h" fact="0.0518"/>
                  <dgm:constr type="l" for="ch" forName="Child4" refType="w" fact="0.0081"/>
                  <dgm:constr type="t" for="ch" forName="Child4" refType="h" fact="0.8184"/>
                  <dgm:constr type="w" for="ch" forName="Child4" refType="w" fact="0.3192"/>
                  <dgm:constr type="h" for="ch" forName="Child4" refType="h" fact="0.1294"/>
                  <dgm:constr type="l" for="ch" forName="Child3" refType="w" fact="0"/>
                  <dgm:constr type="t" for="ch" forName="Child3" refType="h" fact="0.5547"/>
                  <dgm:constr type="w" for="ch" forName="Child3" refType="w" fact="0.297"/>
                  <dgm:constr type="h" for="ch" forName="Child3" refType="h" fact="0.1294"/>
                  <dgm:constr type="l" for="ch" forName="Child2" refType="w" fact="0"/>
                  <dgm:constr type="t" for="ch" forName="Child2" refType="h" fact="0.2662"/>
                  <dgm:constr type="w" for="ch" forName="Child2" refType="w" fact="0.297"/>
                  <dgm:constr type="h" for="ch" forName="Child2" refType="h" fact="0.1294"/>
                  <dgm:constr type="l" for="ch" forName="Child1" refType="w" fact="0.0081"/>
                  <dgm:constr type="t" for="ch" forName="Child1" refType="h" fact="0"/>
                  <dgm:constr type="w" for="ch" forName="Child1" refType="w" fact="0.3192"/>
                  <dgm:constr type="h" for="ch" forName="Child1" refType="h" fact="0.1294"/>
                </dgm:constrLst>
              </dgm:if>
              <dgm:else name="Name12">
                <dgm:alg type="composite">
                  <dgm:param type="ar" val="1.3278"/>
                </dgm:alg>
                <dgm:constrLst>
                  <dgm:constr type="l" for="ch" forName="Child2Accent1" refType="w" fact="0.3436"/>
                  <dgm:constr type="t" for="ch" forName="Child2Accent1" refType="h" fact="0.3184"/>
                  <dgm:constr type="w" for="ch" forName="Child2Accent1" refType="w" fact="0.0574"/>
                  <dgm:constr type="h" for="ch" forName="Child2Accent1" refType="h" fact="0.0763"/>
                  <dgm:constr type="l" for="ch" forName="Child2Accent2" refType="w" fact="0.3068"/>
                  <dgm:constr type="t" for="ch" forName="Child2Accent2" refType="h" fact="0.2781"/>
                  <dgm:constr type="w" for="ch" forName="Child2Accent2" refType="w" fact="0.0287"/>
                  <dgm:constr type="h" for="ch" forName="Child2Accent2" refType="h" fact="0.0381"/>
                  <dgm:constr type="l" for="ch" forName="Child2Accent3" refType="w" fact="0.2455"/>
                  <dgm:constr type="t" for="ch" forName="Child2Accent3" refType="h" fact="0.2781"/>
                  <dgm:constr type="w" for="ch" forName="Child2Accent3" refType="w" fact="0.0287"/>
                  <dgm:constr type="h" for="ch" forName="Child2Accent3" refType="h" fact="0.0381"/>
                  <dgm:constr type="l" for="ch" forName="Child2Accent4" refType="w" fact="0.1842"/>
                  <dgm:constr type="t" for="ch" forName="Child2Accent4" refType="h" fact="0.2781"/>
                  <dgm:constr type="w" for="ch" forName="Child2Accent4" refType="w" fact="0.0287"/>
                  <dgm:constr type="h" for="ch" forName="Child2Accent4" refType="h" fact="0.0381"/>
                  <dgm:constr type="l" for="ch" forName="Child2Accent5" refType="w" fact="0.1229"/>
                  <dgm:constr type="t" for="ch" forName="Child2Accent5" refType="h" fact="0.2781"/>
                  <dgm:constr type="w" for="ch" forName="Child2Accent5" refType="w" fact="0.0287"/>
                  <dgm:constr type="h" for="ch" forName="Child2Accent5" refType="h" fact="0.0381"/>
                  <dgm:constr type="l" for="ch" forName="Child3Accent1" refType="w" fact="0.284"/>
                  <dgm:constr type="t" for="ch" forName="Child3Accent1" refType="h" fact="0.5061"/>
                  <dgm:constr type="w" for="ch" forName="Child3Accent1" refType="w" fact="0.0574"/>
                  <dgm:constr type="h" for="ch" forName="Child3Accent1" refType="h" fact="0.0763"/>
                  <dgm:constr type="l" for="ch" forName="Child3Accent2" refType="w" fact="0.2272"/>
                  <dgm:constr type="t" for="ch" forName="Child3Accent2" refType="h" fact="0.5252"/>
                  <dgm:constr type="w" for="ch" forName="Child3Accent2" refType="w" fact="0.0287"/>
                  <dgm:constr type="h" for="ch" forName="Child3Accent2" refType="h" fact="0.0381"/>
                  <dgm:constr type="l" for="ch" forName="Child3Accent3" refType="w" fact="0.1705"/>
                  <dgm:constr type="t" for="ch" forName="Child3Accent3" refType="h" fact="0.5252"/>
                  <dgm:constr type="w" for="ch" forName="Child3Accent3" refType="w" fact="0.0287"/>
                  <dgm:constr type="h" for="ch" forName="Child3Accent3" refType="h" fact="0.0381"/>
                  <dgm:constr type="l" for="ch" forName="Child3Accent4" refType="w" fact="0.1137"/>
                  <dgm:constr type="t" for="ch" forName="Child3Accent4" refType="h" fact="0.5252"/>
                  <dgm:constr type="w" for="ch" forName="Child3Accent4" refType="w" fact="0.0287"/>
                  <dgm:constr type="h" for="ch" forName="Child3Accent4" refType="h" fact="0.0381"/>
                  <dgm:constr type="l" for="ch" forName="Child2Accent6" refType="w" fact="0.0615"/>
                  <dgm:constr type="t" for="ch" forName="Child2Accent6" refType="h" fact="0.2781"/>
                  <dgm:constr type="w" for="ch" forName="Child2Accent6" refType="w" fact="0.0287"/>
                  <dgm:constr type="h" for="ch" forName="Child2Accent6" refType="h" fact="0.0381"/>
                  <dgm:constr type="l" for="ch" forName="Child3Accent5" refType="w" fact="0.057"/>
                  <dgm:constr type="t" for="ch" forName="Child3Accent5" refType="h" fact="0.5252"/>
                  <dgm:constr type="w" for="ch" forName="Child3Accent5" refType="w" fact="0.0287"/>
                  <dgm:constr type="h" for="ch" forName="Child3Accent5" refType="h" fact="0.0381"/>
                  <dgm:constr type="l" for="ch" forName="Child2Accent7" refType="w" fact="0.0002"/>
                  <dgm:constr type="t" for="ch" forName="Child2Accent7" refType="h" fact="0.2781"/>
                  <dgm:constr type="w" for="ch" forName="Child2Accent7" refType="w" fact="0.0287"/>
                  <dgm:constr type="h" for="ch" forName="Child2Accent7" refType="h" fact="0.0381"/>
                  <dgm:constr type="l" for="ch" forName="Child3Accent6" refType="w" fact="0.0002"/>
                  <dgm:constr type="t" for="ch" forName="Child3Accent6" refType="h" fact="0.5252"/>
                  <dgm:constr type="w" for="ch" forName="Child3Accent6" refType="w" fact="0.0287"/>
                  <dgm:constr type="h" for="ch" forName="Child3Accent6" refType="h" fact="0.0381"/>
                  <dgm:constr type="l" for="ch" forName="Child3Accent7" refType="w" fact="0"/>
                  <dgm:constr type="t" for="ch" forName="Child3Accent7" refType="h" fact="0"/>
                  <dgm:constr type="w" for="ch" forName="Child3Accent7" refType="w" fact="0"/>
                  <dgm:constr type="h" for="ch" forName="Child3Accent7" refType="h" fact="0"/>
                  <dgm:constr type="l" for="ch" forName="Child4Accent1" refType="w" fact="0.3436"/>
                  <dgm:constr type="t" for="ch" forName="Child4Accent1" refType="h" fact="0.6908"/>
                  <dgm:constr type="w" for="ch" forName="Child4Accent1" refType="w" fact="0.0574"/>
                  <dgm:constr type="h" for="ch" forName="Child4Accent1" refType="h" fact="0.0763"/>
                  <dgm:constr type="l" for="ch" forName="Child4Accent2" refType="w" fact="0.3068"/>
                  <dgm:constr type="t" for="ch" forName="Child4Accent2" refType="h" fact="0.7684"/>
                  <dgm:constr type="w" for="ch" forName="Child4Accent2" refType="w" fact="0.0287"/>
                  <dgm:constr type="h" for="ch" forName="Child4Accent2" refType="h" fact="0.0381"/>
                  <dgm:constr type="l" for="ch" forName="Child4Accent3" refType="w" fact="0.2455"/>
                  <dgm:constr type="t" for="ch" forName="Child4Accent3" refType="h" fact="0.7684"/>
                  <dgm:constr type="w" for="ch" forName="Child4Accent3" refType="w" fact="0.0287"/>
                  <dgm:constr type="h" for="ch" forName="Child4Accent3" refType="h" fact="0.0381"/>
                  <dgm:constr type="l" for="ch" forName="Child4Accent4" refType="w" fact="0.1842"/>
                  <dgm:constr type="t" for="ch" forName="Child4Accent4" refType="h" fact="0.7684"/>
                  <dgm:constr type="w" for="ch" forName="Child4Accent4" refType="w" fact="0.0287"/>
                  <dgm:constr type="h" for="ch" forName="Child4Accent4" refType="h" fact="0.0381"/>
                  <dgm:constr type="l" for="ch" forName="Child4Accent5" refType="w" fact="0.1229"/>
                  <dgm:constr type="t" for="ch" forName="Child4Accent5" refType="h" fact="0.7684"/>
                  <dgm:constr type="w" for="ch" forName="Child4Accent5" refType="w" fact="0.0287"/>
                  <dgm:constr type="h" for="ch" forName="Child4Accent5" refType="h" fact="0.0381"/>
                  <dgm:constr type="l" for="ch" forName="Child4Accent6" refType="w" fact="0.0615"/>
                  <dgm:constr type="t" for="ch" forName="Child4Accent6" refType="h" fact="0.7684"/>
                  <dgm:constr type="w" for="ch" forName="Child4Accent6" refType="w" fact="0.0287"/>
                  <dgm:constr type="h" for="ch" forName="Child4Accent6" refType="h" fact="0.0381"/>
                  <dgm:constr type="l" for="ch" forName="Child4Accent7" refType="w" fact="0.0002"/>
                  <dgm:constr type="t" for="ch" forName="Child4Accent7" refType="h" fact="0.7684"/>
                  <dgm:constr type="w" for="ch" forName="Child4Accent7" refType="w" fact="0.0287"/>
                  <dgm:constr type="h" for="ch" forName="Child4Accent7" refType="h" fact="0.0381"/>
                  <dgm:constr type="l" for="ch" forName="Child4Accent8" refType="w" fact="0"/>
                  <dgm:constr type="t" for="ch" forName="Child4Accent8" refType="h" fact="0"/>
                  <dgm:constr type="w" for="ch" forName="Child4Accent8" refType="w" fact="0"/>
                  <dgm:constr type="h" for="ch" forName="Child4Accent8" refType="h" fact="0"/>
                  <dgm:constr type="l" for="ch" forName="ParentAccent1" refType="w" fact="0.9713"/>
                  <dgm:constr type="t" for="ch" forName="ParentAccent1" refType="h" fact="0.5252"/>
                  <dgm:constr type="w" for="ch" forName="ParentAccent1" refType="w" fact="0.0287"/>
                  <dgm:constr type="h" for="ch" forName="ParentAccent1" refType="h" fact="0.0381"/>
                  <dgm:constr type="l" for="ch" forName="ParentAccent2" refType="w" fact="0.9187"/>
                  <dgm:constr type="t" for="ch" forName="ParentAccent2" refType="h" fact="0.5252"/>
                  <dgm:constr type="w" for="ch" forName="ParentAccent2" refType="w" fact="0.0287"/>
                  <dgm:constr type="h" for="ch" forName="ParentAccent2" refType="h" fact="0.0381"/>
                  <dgm:constr type="l" for="ch" forName="ParentAccent3" refType="w" fact="0.8661"/>
                  <dgm:constr type="t" for="ch" forName="ParentAccent3" refType="h" fact="0.5252"/>
                  <dgm:constr type="w" for="ch" forName="ParentAccent3" refType="w" fact="0.0287"/>
                  <dgm:constr type="h" for="ch" forName="ParentAccent3" refType="h" fact="0.0381"/>
                  <dgm:constr type="l" for="ch" forName="ParentAccent4" refType="w" fact="0.8136"/>
                  <dgm:constr type="t" for="ch" forName="ParentAccent4" refType="h" fact="0.5252"/>
                  <dgm:constr type="w" for="ch" forName="ParentAccent4" refType="w" fact="0.0287"/>
                  <dgm:constr type="h" for="ch" forName="ParentAccent4" refType="h" fact="0.0381"/>
                  <dgm:constr type="l" for="ch" forName="ParentAccent5" refType="w" fact="0.761"/>
                  <dgm:constr type="t" for="ch" forName="ParentAccent5" refType="h" fact="0.5252"/>
                  <dgm:constr type="w" for="ch" forName="ParentAccent5" refType="w" fact="0.0287"/>
                  <dgm:constr type="h" for="ch" forName="ParentAccent5" refType="h" fact="0.0381"/>
                  <dgm:constr type="l" for="ch" forName="ParentAccent6" refType="w" fact="0.6797"/>
                  <dgm:constr type="t" for="ch" forName="ParentAccent6" refType="h" fact="0.5061"/>
                  <dgm:constr type="w" for="ch" forName="ParentAccent6" refType="w" fact="0.0574"/>
                  <dgm:constr type="h" for="ch" forName="ParentAccent6" refType="h" fact="0.0763"/>
                  <dgm:constr type="l" for="ch" forName="ParentAccent7" refType="w" fact="0.9245"/>
                  <dgm:constr type="t" for="ch" forName="ParentAccent7" refType="h" fact="0.4464"/>
                  <dgm:constr type="w" for="ch" forName="ParentAccent7" refType="w" fact="0.0287"/>
                  <dgm:constr type="h" for="ch" forName="ParentAccent7" refType="h" fact="0.0381"/>
                  <dgm:constr type="l" for="ch" forName="ParentAccent8" refType="w" fact="0.9245"/>
                  <dgm:constr type="t" for="ch" forName="ParentAccent8" refType="h" fact="0.6045"/>
                  <dgm:constr type="w" for="ch" forName="ParentAccent8" refType="w" fact="0.0287"/>
                  <dgm:constr type="h" for="ch" forName="ParentAccent8" refType="h" fact="0.0381"/>
                  <dgm:constr type="l" for="ch" forName="ParentAccent9" refType="w" fact="0.9501"/>
                  <dgm:constr type="t" for="ch" forName="ParentAccent9" refType="h" fact="0.4807"/>
                  <dgm:constr type="w" for="ch" forName="ParentAccent9" refType="w" fact="0.0287"/>
                  <dgm:constr type="h" for="ch" forName="ParentAccent9" refType="h" fact="0.0381"/>
                  <dgm:constr type="l" for="ch" forName="ParentAccent10" refType="w" fact="0.9518"/>
                  <dgm:constr type="t" for="ch" forName="ParentAccent10" refType="h" fact="0.5705"/>
                  <dgm:constr type="w" for="ch" forName="ParentAccent10" refType="w" fact="0.0287"/>
                  <dgm:constr type="h" for="ch" forName="ParentAccent10" refType="h" fact="0.0381"/>
                  <dgm:constr type="l" for="ch" forName="Child1Accent1" refType="w" fact="0.4819"/>
                  <dgm:constr type="t" for="ch" forName="Child1Accent1" refType="h" fact="0.2457"/>
                  <dgm:constr type="w" for="ch" forName="Child1Accent1" refType="w" fact="0.0574"/>
                  <dgm:constr type="h" for="ch" forName="Child1Accent1" refType="h" fact="0.0763"/>
                  <dgm:constr type="l" for="ch" forName="Child1Accent4" refType="w" fact="0.3653"/>
                  <dgm:constr type="t" for="ch" forName="Child1Accent4" refType="h" fact="0.097"/>
                  <dgm:constr type="w" for="ch" forName="Child1Accent4" refType="w" fact="0.0287"/>
                  <dgm:constr type="h" for="ch" forName="Child1Accent4" refType="h" fact="0.0381"/>
                  <dgm:constr type="l" for="ch" forName="Child1Accent5" refType="w" fact="0.304"/>
                  <dgm:constr type="t" for="ch" forName="Child1Accent5" refType="h" fact="0.097"/>
                  <dgm:constr type="w" for="ch" forName="Child1Accent5" refType="w" fact="0.0287"/>
                  <dgm:constr type="h" for="ch" forName="Child1Accent5" refType="h" fact="0.0381"/>
                  <dgm:constr type="l" for="ch" forName="Child1Accent6" refType="w" fact="0.2426"/>
                  <dgm:constr type="t" for="ch" forName="Child1Accent6" refType="h" fact="0.097"/>
                  <dgm:constr type="w" for="ch" forName="Child1Accent6" refType="w" fact="0.0287"/>
                  <dgm:constr type="h" for="ch" forName="Child1Accent6" refType="h" fact="0.0381"/>
                  <dgm:constr type="l" for="ch" forName="Child1Accent7" refType="w" fact="0.1813"/>
                  <dgm:constr type="t" for="ch" forName="Child1Accent7" refType="h" fact="0.097"/>
                  <dgm:constr type="w" for="ch" forName="Child1Accent7" refType="w" fact="0.0287"/>
                  <dgm:constr type="h" for="ch" forName="Child1Accent7" refType="h" fact="0.0381"/>
                  <dgm:constr type="l" for="ch" forName="Child1Accent8" refType="w" fact="0.12"/>
                  <dgm:constr type="t" for="ch" forName="Child1Accent8" refType="h" fact="0.097"/>
                  <dgm:constr type="w" for="ch" forName="Child1Accent8" refType="w" fact="0.0287"/>
                  <dgm:constr type="h" for="ch" forName="Child1Accent8" refType="h" fact="0.0381"/>
                  <dgm:constr type="l" for="ch" forName="Child1Accent9" refType="w" fact="0.0587"/>
                  <dgm:constr type="t" for="ch" forName="Child1Accent9" refType="h" fact="0.097"/>
                  <dgm:constr type="w" for="ch" forName="Child1Accent9" refType="w" fact="0.0287"/>
                  <dgm:constr type="h" for="ch" forName="Child1Accent9" refType="h" fact="0.0381"/>
                  <dgm:constr type="l" for="ch" forName="Child5Accent1" refType="w" fact="0.4819"/>
                  <dgm:constr type="t" for="ch" forName="Child5Accent1" refType="h" fact="0.7601"/>
                  <dgm:constr type="w" for="ch" forName="Child5Accent1" refType="w" fact="0.0574"/>
                  <dgm:constr type="h" for="ch" forName="Child5Accent1" refType="h" fact="0.0763"/>
                  <dgm:constr type="l" for="ch" forName="Child5Accent4" refType="w" fact="0.3653"/>
                  <dgm:constr type="t" for="ch" forName="Child5Accent4" refType="h" fact="0.9619"/>
                  <dgm:constr type="w" for="ch" forName="Child5Accent4" refType="w" fact="0.0287"/>
                  <dgm:constr type="h" for="ch" forName="Child5Accent4" refType="h" fact="0.0381"/>
                  <dgm:constr type="l" for="ch" forName="Child5Accent5" refType="w" fact="0.304"/>
                  <dgm:constr type="t" for="ch" forName="Child5Accent5" refType="h" fact="0.9619"/>
                  <dgm:constr type="w" for="ch" forName="Child5Accent5" refType="w" fact="0.0287"/>
                  <dgm:constr type="h" for="ch" forName="Child5Accent5" refType="h" fact="0.0381"/>
                  <dgm:constr type="l" for="ch" forName="Child5Accent6" refType="w" fact="0.2426"/>
                  <dgm:constr type="t" for="ch" forName="Child5Accent6" refType="h" fact="0.9619"/>
                  <dgm:constr type="w" for="ch" forName="Child5Accent6" refType="w" fact="0.0287"/>
                  <dgm:constr type="h" for="ch" forName="Child5Accent6" refType="h" fact="0.0381"/>
                  <dgm:constr type="l" for="ch" forName="Child5Accent7" refType="w" fact="0.1813"/>
                  <dgm:constr type="t" for="ch" forName="Child5Accent7" refType="h" fact="0.9619"/>
                  <dgm:constr type="w" for="ch" forName="Child5Accent7" refType="w" fact="0.0287"/>
                  <dgm:constr type="h" for="ch" forName="Child5Accent7" refType="h" fact="0.0381"/>
                  <dgm:constr type="l" for="ch" forName="Child5Accent8" refType="w" fact="0.12"/>
                  <dgm:constr type="t" for="ch" forName="Child5Accent8" refType="h" fact="0.9619"/>
                  <dgm:constr type="w" for="ch" forName="Child5Accent8" refType="w" fact="0.0287"/>
                  <dgm:constr type="h" for="ch" forName="Child5Accent8" refType="h" fact="0.0381"/>
                  <dgm:constr type="l" for="ch" forName="Child5Accent9" refType="w" fact="0.0587"/>
                  <dgm:constr type="t" for="ch" forName="Child5Accent9" refType="h" fact="0.9619"/>
                  <dgm:constr type="w" for="ch" forName="Child5Accent9" refType="w" fact="0.0287"/>
                  <dgm:constr type="h" for="ch" forName="Child5Accent9" refType="h" fact="0.0381"/>
                  <dgm:constr type="l" for="ch" forName="Child5Accent2" refType="w" fact="0.453"/>
                  <dgm:constr type="t" for="ch" forName="Child5Accent2" refType="h" fact="0.8375"/>
                  <dgm:constr type="w" for="ch" forName="Child5Accent2" refType="w" fact="0.0287"/>
                  <dgm:constr type="h" for="ch" forName="Child5Accent2" refType="h" fact="0.0381"/>
                  <dgm:constr type="l" for="ch" forName="Child5Accent3" refType="w" fact="0.4118"/>
                  <dgm:constr type="t" for="ch" forName="Child5Accent3" refType="h" fact="0.8991"/>
                  <dgm:constr type="w" for="ch" forName="Child5Accent3" refType="w" fact="0.0287"/>
                  <dgm:constr type="h" for="ch" forName="Child5Accent3" refType="h" fact="0.0381"/>
                  <dgm:constr type="l" for="ch" forName="Child1Accent2" refType="w" fact="0.4458"/>
                  <dgm:constr type="t" for="ch" forName="Child1Accent2" refType="h" fact="0.2004"/>
                  <dgm:constr type="w" for="ch" forName="Child1Accent2" refType="w" fact="0.0287"/>
                  <dgm:constr type="h" for="ch" forName="Child1Accent2" refType="h" fact="0.0381"/>
                  <dgm:constr type="l" for="ch" forName="Child1Accent3" refType="w" fact="0.4054"/>
                  <dgm:constr type="t" for="ch" forName="Child1Accent3" refType="h" fact="0.1445"/>
                  <dgm:constr type="w" for="ch" forName="Child1Accent3" refType="w" fact="0.0287"/>
                  <dgm:constr type="h" for="ch" forName="Child1Accent3" refType="h" fact="0.0381"/>
                  <dgm:constr type="l" for="ch" forName="Child5" refType="w" fact="0.0581"/>
                  <dgm:constr type="t" for="ch" forName="Child5" refType="h" fact="0.8635"/>
                  <dgm:constr type="w" for="ch" forName="Child5" refType="w" fact="0.3364"/>
                  <dgm:constr type="h" for="ch" forName="Child5" refType="h" fact="0.0981"/>
                  <dgm:constr type="l" for="ch" forName="Child4" refType="w" fact="0"/>
                  <dgm:constr type="t" for="ch" forName="Child4" refType="h" fact="0.6701"/>
                  <dgm:constr type="w" for="ch" forName="Child4" refType="w" fact="0.3364"/>
                  <dgm:constr type="h" for="ch" forName="Child4" refType="h" fact="0.0981"/>
                  <dgm:constr type="l" for="ch" forName="Child3" refType="w" fact="0"/>
                  <dgm:constr type="t" for="ch" forName="Child3" refType="h" fact="0.4276"/>
                  <dgm:constr type="w" for="ch" forName="Child3" refType="w" fact="0.2544"/>
                  <dgm:constr type="h" for="ch" forName="Child3" refType="h" fact="0.0981"/>
                  <dgm:constr type="l" for="ch" forName="Child2" refType="w" fact="0"/>
                  <dgm:constr type="t" for="ch" forName="Child2" refType="h" fact="0.1798"/>
                  <dgm:constr type="w" for="ch" forName="Child2" refType="w" fact="0.3364"/>
                  <dgm:constr type="h" for="ch" forName="Child2" refType="h" fact="0.0981"/>
                  <dgm:constr type="l" for="ch" forName="Child1" refType="w" fact="0.0581"/>
                  <dgm:constr type="t" for="ch" forName="Child1" refType="h" fact="0"/>
                  <dgm:constr type="w" for="ch" forName="Child1" refType="w" fact="0.3364"/>
                  <dgm:constr type="h" for="ch" forName="Child1" refType="h" fact="0.0981"/>
                  <dgm:constr type="l" for="ch" forName="Parent" refType="w" fact="0.3653"/>
                  <dgm:constr type="t" for="ch" forName="Parent" refType="h" fact="0.3513"/>
                  <dgm:constr type="w" for="ch" forName="Parent" refType="w" fact="0.2906"/>
                  <dgm:constr type="h" for="ch" forName="Parent" refType="h" fact="0.3859"/>
                </dgm:constrLst>
              </dgm:else>
            </dgm:choose>
          </dgm:if>
          <dgm:else name="Name13">
            <dgm:choose name="Name14">
              <dgm:if name="Name15" axis="ch" ptType="node" func="cnt" op="equ" val="0">
                <dgm:alg type="composite">
                  <dgm:param type="ar" val="2.1059"/>
                </dgm:alg>
                <dgm:constrLst>
                  <dgm:constr type="r" for="ch" forName="Parent" refType="w"/>
                  <dgm:constr type="t" for="ch" forName="Parent" refType="h" fact="0"/>
                  <dgm:constr type="w" for="ch" forName="Parent" refType="w" fact="0.4749"/>
                  <dgm:constr type="h" for="ch" forName="Parent" refType="h"/>
                  <dgm:constr type="r" for="ch" forName="ParentAccent1" refType="w" fact="0.0469"/>
                  <dgm:constr type="t" for="ch" forName="ParentAccent1" refType="h" fact="0.4506"/>
                  <dgm:constr type="w" for="ch" forName="ParentAccent1" refType="w" fact="0.0469"/>
                  <dgm:constr type="h" for="ch" forName="ParentAccent1" refType="h" fact="0.0988"/>
                  <dgm:constr type="r" for="ch" forName="ParentAccent2" refType="w" fact="0.1266"/>
                  <dgm:constr type="t" for="ch" forName="ParentAccent2" refType="h" fact="0.4506"/>
                  <dgm:constr type="w" for="ch" forName="ParentAccent2" refType="w" fact="0.0469"/>
                  <dgm:constr type="h" for="ch" forName="ParentAccent2" refType="h" fact="0.0988"/>
                  <dgm:constr type="r" for="ch" forName="ParentAccent3" refType="w" fact="0.2063"/>
                  <dgm:constr type="t" for="ch" forName="ParentAccent3" refType="h" fact="0.4506"/>
                  <dgm:constr type="w" for="ch" forName="ParentAccent3" refType="w" fact="0.0469"/>
                  <dgm:constr type="h" for="ch" forName="ParentAccent3" refType="h" fact="0.0988"/>
                  <dgm:constr type="r" for="ch" forName="ParentAccent4" refType="w" fact="0.286"/>
                  <dgm:constr type="t" for="ch" forName="ParentAccent4" refType="h" fact="0.4506"/>
                  <dgm:constr type="w" for="ch" forName="ParentAccent4" refType="w" fact="0.0469"/>
                  <dgm:constr type="h" for="ch" forName="ParentAccent4" refType="h" fact="0.0988"/>
                  <dgm:constr type="r" for="ch" forName="ParentAccent5" refType="w" fact="0.3657"/>
                  <dgm:constr type="t" for="ch" forName="ParentAccent5" refType="h" fact="0.4506"/>
                  <dgm:constr type="w" for="ch" forName="ParentAccent5" refType="w" fact="0.0469"/>
                  <dgm:constr type="h" for="ch" forName="ParentAccent5" refType="h" fact="0.0988"/>
                  <dgm:constr type="r" for="ch" forName="ParentAccent6" refType="w" fact="0.4924"/>
                  <dgm:constr type="t" for="ch" forName="ParentAccent6" refType="h" fact="0.4012"/>
                  <dgm:constr type="w" for="ch" forName="ParentAccent6" refType="w" fact="0.0939"/>
                  <dgm:constr type="h" for="ch" forName="ParentAccent6" refType="h" fact="0.1976"/>
                  <dgm:constr type="r" for="ch" forName="ParentAccent7" refType="w" fact="0.1234"/>
                  <dgm:constr type="t" for="ch" forName="ParentAccent7" refType="h" fact="0.2465"/>
                  <dgm:constr type="w" for="ch" forName="ParentAccent7" refType="w" fact="0.0469"/>
                  <dgm:constr type="h" for="ch" forName="ParentAccent7" refType="h" fact="0.0988"/>
                  <dgm:constr type="r" for="ch" forName="ParentAccent8" refType="w" fact="0.1234"/>
                  <dgm:constr type="t" for="ch" forName="ParentAccent8" refType="h" fact="0.6562"/>
                  <dgm:constr type="w" for="ch" forName="ParentAccent8" refType="w" fact="0.0469"/>
                  <dgm:constr type="h" for="ch" forName="ParentAccent8" refType="h" fact="0.0988"/>
                  <dgm:constr type="r" for="ch" forName="ParentAccent9" refType="w" fact="0.0815"/>
                  <dgm:constr type="t" for="ch" forName="ParentAccent9" refType="h" fact="0.3353"/>
                  <dgm:constr type="w" for="ch" forName="ParentAccent9" refType="w" fact="0.0469"/>
                  <dgm:constr type="h" for="ch" forName="ParentAccent9" refType="h" fact="0.0988"/>
                  <dgm:constr type="r" for="ch" forName="ParentAccent10" refType="w" fact="0.0787"/>
                  <dgm:constr type="t" for="ch" forName="ParentAccent10" refType="h" fact="0.5679"/>
                  <dgm:constr type="w" for="ch" forName="ParentAccent10" refType="w" fact="0.0469"/>
                  <dgm:constr type="h" for="ch" forName="ParentAccent10" refType="h" fact="0.0988"/>
                </dgm:constrLst>
              </dgm:if>
              <dgm:if name="Name16" axis="ch" ptType="node" func="cnt" op="equ" val="1">
                <dgm:alg type="composite">
                  <dgm:param type="ar" val="3.4411"/>
                </dgm:alg>
                <dgm:constrLst>
                  <dgm:constr type="primFontSz" for="des" forName="Child1" val="65"/>
                  <dgm:constr type="primFontSz" for="des" forName="Child1" refType="primFontSz" refFor="des" refForName="Parent" op="lte"/>
                  <dgm:constr type="r" for="ch" forName="Child1Accent1" refType="w" fact="0.716"/>
                  <dgm:constr type="t" for="ch" forName="Child1Accent1" refType="h" fact="0.4012"/>
                  <dgm:constr type="w" for="ch" forName="Child1Accent1" refType="w" fact="0.0574"/>
                  <dgm:constr type="h" for="ch" forName="Child1Accent1" refType="h" fact="0.1976"/>
                  <dgm:constr type="r" for="ch" forName="Child1Accent2" refType="w" fact="0.7728"/>
                  <dgm:constr type="t" for="ch" forName="Child1Accent2" refType="h" fact="0.4506"/>
                  <dgm:constr type="w" for="ch" forName="Child1Accent2" refType="w" fact="0.0287"/>
                  <dgm:constr type="h" for="ch" forName="Child1Accent2" refType="h" fact="0.0988"/>
                  <dgm:constr type="r" for="ch" forName="Child1Accent3" refType="w" fact="0.8295"/>
                  <dgm:constr type="t" for="ch" forName="Child1Accent3" refType="h" fact="0.4506"/>
                  <dgm:constr type="w" for="ch" forName="Child1Accent3" refType="w" fact="0.0287"/>
                  <dgm:constr type="h" for="ch" forName="Child1Accent3" refType="h" fact="0.0988"/>
                  <dgm:constr type="r" for="ch" forName="Child1Accent4" refType="w" fact="0.8863"/>
                  <dgm:constr type="t" for="ch" forName="Child1Accent4" refType="h" fact="0.4506"/>
                  <dgm:constr type="w" for="ch" forName="Child1Accent4" refType="w" fact="0.0287"/>
                  <dgm:constr type="h" for="ch" forName="Child1Accent4" refType="h" fact="0.0988"/>
                  <dgm:constr type="r" for="ch" forName="Child1Accent5" refType="w" fact="0.943"/>
                  <dgm:constr type="t" for="ch" forName="Child1Accent5" refType="h" fact="0.4506"/>
                  <dgm:constr type="w" for="ch" forName="Child1Accent5" refType="w" fact="0.0287"/>
                  <dgm:constr type="h" for="ch" forName="Child1Accent5" refType="h" fact="0.0988"/>
                  <dgm:constr type="r" for="ch" forName="Child1Accent6" refType="w" fact="0.9998"/>
                  <dgm:constr type="t" for="ch" forName="Child1Accent6" refType="h" fact="0.4506"/>
                  <dgm:constr type="w" for="ch" forName="Child1Accent6" refType="w" fact="0.0287"/>
                  <dgm:constr type="h" for="ch" forName="Child1Accent6" refType="h" fact="0.0988"/>
                  <dgm:constr type="l" for="ch" forName="Child1Accent7" refType="w" fact="0"/>
                  <dgm:constr type="t" for="ch" forName="Child1Accent7" refType="h" fact="0"/>
                  <dgm:constr type="w" for="ch" forName="Child1Accent7" refType="w" fact="0"/>
                  <dgm:constr type="h" for="ch" forName="Child1Accent7" refType="h" fact="0"/>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r" for="ch" forName="ParentAccent1" refType="w" fact="0.0287"/>
                  <dgm:constr type="t" for="ch" forName="ParentAccent1" refType="h" fact="0.4506"/>
                  <dgm:constr type="w" for="ch" forName="ParentAccent1" refType="w" fact="0.0287"/>
                  <dgm:constr type="h" for="ch" forName="ParentAccent1" refType="h" fact="0.0988"/>
                  <dgm:constr type="r" for="ch" forName="ParentAccent2" refType="w" fact="0.0813"/>
                  <dgm:constr type="t" for="ch" forName="ParentAccent2" refType="h" fact="0.4506"/>
                  <dgm:constr type="w" for="ch" forName="ParentAccent2" refType="w" fact="0.0287"/>
                  <dgm:constr type="h" for="ch" forName="ParentAccent2" refType="h" fact="0.0988"/>
                  <dgm:constr type="r" for="ch" forName="ParentAccent3" refType="w" fact="0.1339"/>
                  <dgm:constr type="t" for="ch" forName="ParentAccent3" refType="h" fact="0.4506"/>
                  <dgm:constr type="w" for="ch" forName="ParentAccent3" refType="w" fact="0.0287"/>
                  <dgm:constr type="h" for="ch" forName="ParentAccent3" refType="h" fact="0.0988"/>
                  <dgm:constr type="r" for="ch" forName="ParentAccent4" refType="w" fact="0.1864"/>
                  <dgm:constr type="t" for="ch" forName="ParentAccent4" refType="h" fact="0.4506"/>
                  <dgm:constr type="w" for="ch" forName="ParentAccent4" refType="w" fact="0.0287"/>
                  <dgm:constr type="h" for="ch" forName="ParentAccent4" refType="h" fact="0.0988"/>
                  <dgm:constr type="r" for="ch" forName="ParentAccent5" refType="w" fact="0.239"/>
                  <dgm:constr type="t" for="ch" forName="ParentAccent5" refType="h" fact="0.4506"/>
                  <dgm:constr type="w" for="ch" forName="ParentAccent5" refType="w" fact="0.0287"/>
                  <dgm:constr type="h" for="ch" forName="ParentAccent5" refType="h" fact="0.0988"/>
                  <dgm:constr type="r" for="ch" forName="ParentAccent6" refType="w" fact="0.3203"/>
                  <dgm:constr type="t" for="ch" forName="ParentAccent6" refType="h" fact="0.4012"/>
                  <dgm:constr type="w" for="ch" forName="ParentAccent6" refType="w" fact="0.0574"/>
                  <dgm:constr type="h" for="ch" forName="ParentAccent6" refType="h" fact="0.1976"/>
                  <dgm:constr type="r" for="ch" forName="ParentAccent7" refType="w" fact="0.0755"/>
                  <dgm:constr type="t" for="ch" forName="ParentAccent7" refType="h" fact="0.2465"/>
                  <dgm:constr type="w" for="ch" forName="ParentAccent7" refType="w" fact="0.0287"/>
                  <dgm:constr type="h" for="ch" forName="ParentAccent7" refType="h" fact="0.0988"/>
                  <dgm:constr type="r" for="ch" forName="ParentAccent8" refType="w" fact="0.0755"/>
                  <dgm:constr type="t" for="ch" forName="ParentAccent8" refType="h" fact="0.6562"/>
                  <dgm:constr type="w" for="ch" forName="ParentAccent8" refType="w" fact="0.0287"/>
                  <dgm:constr type="h" for="ch" forName="ParentAccent8" refType="h" fact="0.0988"/>
                  <dgm:constr type="r" for="ch" forName="ParentAccent9" refType="w" fact="0.0499"/>
                  <dgm:constr type="t" for="ch" forName="ParentAccent9" refType="h" fact="0.3353"/>
                  <dgm:constr type="w" for="ch" forName="ParentAccent9" refType="w" fact="0.0287"/>
                  <dgm:constr type="h" for="ch" forName="ParentAccent9" refType="h" fact="0.0988"/>
                  <dgm:constr type="r" for="ch" forName="ParentAccent10" refType="w" fact="0.0482"/>
                  <dgm:constr type="t" for="ch" forName="ParentAccent10" refType="h" fact="0.5679"/>
                  <dgm:constr type="w" for="ch" forName="ParentAccent10" refType="w" fact="0.0287"/>
                  <dgm:constr type="h" for="ch" forName="ParentAccent10" refType="h" fact="0.0988"/>
                  <dgm:constr type="r" for="ch" forName="Child1" refType="w"/>
                  <dgm:constr type="t" for="ch" forName="Child1" refType="h" fact="0.1978"/>
                  <dgm:constr type="w" for="ch" forName="Child1" refType="w" fact="0.2544"/>
                  <dgm:constr type="h" for="ch" forName="Child1" refType="h" fact="0.2541"/>
                  <dgm:constr type="r" for="ch" forName="Parent" refType="w" fact="0.6347"/>
                  <dgm:constr type="t" for="ch" forName="Parent" refType="h" fact="0"/>
                  <dgm:constr type="w" for="ch" forName="Parent" refType="w" fact="0.2906"/>
                  <dgm:constr type="h" for="ch" forName="Parent" refType="h"/>
                </dgm:constrLst>
              </dgm:if>
              <dgm:if name="Name17" axis="ch" ptType="node" func="cnt" op="equ" val="2">
                <dgm:alg type="composite">
                  <dgm:param type="ar" val="2.1185"/>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Child1Accent1" refType="w" fact="0.6564"/>
                  <dgm:constr type="t" for="ch" forName="Child1Accent1" refType="h" fact="0.2211"/>
                  <dgm:constr type="w" for="ch" forName="Child1Accent1" refType="w" fact="0.0574"/>
                  <dgm:constr type="h" for="ch" forName="Child1Accent1" refType="h" fact="0.1217"/>
                  <dgm:constr type="r" for="ch" forName="Child1Accent2" refType="w" fact="0.6932"/>
                  <dgm:constr type="t" for="ch" forName="Child1Accent2" refType="h" fact="0.1569"/>
                  <dgm:constr type="w" for="ch" forName="Child1Accent2" refType="w" fact="0.0287"/>
                  <dgm:constr type="h" for="ch" forName="Child1Accent2" refType="h" fact="0.0608"/>
                  <dgm:constr type="r" for="ch" forName="Child1Accent3" refType="w" fact="0.7545"/>
                  <dgm:constr type="t" for="ch" forName="Child1Accent3" refType="h" fact="0.1569"/>
                  <dgm:constr type="w" for="ch" forName="Child1Accent3" refType="w" fact="0.0287"/>
                  <dgm:constr type="h" for="ch" forName="Child1Accent3" refType="h" fact="0.0608"/>
                  <dgm:constr type="r" for="ch" forName="Child1Accent4" refType="w" fact="0.8158"/>
                  <dgm:constr type="t" for="ch" forName="Child1Accent4" refType="h" fact="0.1569"/>
                  <dgm:constr type="w" for="ch" forName="Child1Accent4" refType="w" fact="0.0287"/>
                  <dgm:constr type="h" for="ch" forName="Child1Accent4" refType="h" fact="0.0608"/>
                  <dgm:constr type="r" for="ch" forName="Child1Accent5" refType="w" fact="0.8771"/>
                  <dgm:constr type="t" for="ch" forName="Child1Accent5" refType="h" fact="0.1569"/>
                  <dgm:constr type="w" for="ch" forName="Child1Accent5" refType="w" fact="0.0287"/>
                  <dgm:constr type="h" for="ch" forName="Child1Accent5" refType="h" fact="0.0608"/>
                  <dgm:constr type="r" for="ch" forName="Child1Accent6" refType="w" fact="0.9385"/>
                  <dgm:constr type="t" for="ch" forName="Child1Accent6" refType="h" fact="0.1569"/>
                  <dgm:constr type="w" for="ch" forName="Child1Accent6" refType="w" fact="0.0287"/>
                  <dgm:constr type="h" for="ch" forName="Child1Accent6" refType="h" fact="0.0608"/>
                  <dgm:constr type="r" for="ch" forName="Child1Accent7" refType="w" fact="0.9998"/>
                  <dgm:constr type="t" for="ch" forName="Child1Accent7" refType="h" fact="0.1569"/>
                  <dgm:constr type="w" for="ch" forName="Child1Accent7" refType="w" fact="0.0287"/>
                  <dgm:constr type="h" for="ch" forName="Child1Accent7" refType="h" fact="0.0608"/>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r" for="ch" forName="Child2Accent1" refType="w" fact="0.6564"/>
                  <dgm:constr type="t" for="ch" forName="Child2Accent1" refType="h" fact="0.8153"/>
                  <dgm:constr type="w" for="ch" forName="Child2Accent1" refType="w" fact="0.0574"/>
                  <dgm:constr type="h" for="ch" forName="Child2Accent1" refType="h" fact="0.1217"/>
                  <dgm:constr type="r" for="ch" forName="Child2Accent2" refType="w" fact="0.6932"/>
                  <dgm:constr type="t" for="ch" forName="Child2Accent2" refType="h" fact="0.9392"/>
                  <dgm:constr type="w" for="ch" forName="Child2Accent2" refType="w" fact="0.0287"/>
                  <dgm:constr type="h" for="ch" forName="Child2Accent2" refType="h" fact="0.0608"/>
                  <dgm:constr type="r" for="ch" forName="Child2Accent3" refType="w" fact="0.7545"/>
                  <dgm:constr type="t" for="ch" forName="Child2Accent3" refType="h" fact="0.9392"/>
                  <dgm:constr type="w" for="ch" forName="Child2Accent3" refType="w" fact="0.0287"/>
                  <dgm:constr type="h" for="ch" forName="Child2Accent3" refType="h" fact="0.0608"/>
                  <dgm:constr type="r" for="ch" forName="Child2Accent4" refType="w" fact="0.8158"/>
                  <dgm:constr type="t" for="ch" forName="Child2Accent4" refType="h" fact="0.9392"/>
                  <dgm:constr type="w" for="ch" forName="Child2Accent4" refType="w" fact="0.0287"/>
                  <dgm:constr type="h" for="ch" forName="Child2Accent4" refType="h" fact="0.0608"/>
                  <dgm:constr type="r" for="ch" forName="Child2Accent5" refType="w" fact="0.8771"/>
                  <dgm:constr type="t" for="ch" forName="Child2Accent5" refType="h" fact="0.9392"/>
                  <dgm:constr type="w" for="ch" forName="Child2Accent5" refType="w" fact="0.0287"/>
                  <dgm:constr type="h" for="ch" forName="Child2Accent5" refType="h" fact="0.0608"/>
                  <dgm:constr type="r" for="ch" forName="Child2Accent6" refType="w" fact="0.9385"/>
                  <dgm:constr type="t" for="ch" forName="Child2Accent6" refType="h" fact="0.9392"/>
                  <dgm:constr type="w" for="ch" forName="Child2Accent6" refType="w" fact="0.0287"/>
                  <dgm:constr type="h" for="ch" forName="Child2Accent6" refType="h" fact="0.0608"/>
                  <dgm:constr type="r" for="ch" forName="Child2Accent7" refType="w" fact="0.9998"/>
                  <dgm:constr type="t" for="ch" forName="Child2Accent7" refType="h" fact="0.9392"/>
                  <dgm:constr type="w" for="ch" forName="Child2Accent7" refType="w" fact="0.0287"/>
                  <dgm:constr type="h" for="ch" forName="Child2Accent7" refType="h" fact="0.0608"/>
                  <dgm:constr type="r" for="ch" forName="ParentAccent1" refType="w" fact="0.0287"/>
                  <dgm:constr type="t" for="ch" forName="ParentAccent1" refType="h" fact="0.5511"/>
                  <dgm:constr type="w" for="ch" forName="ParentAccent1" refType="w" fact="0.0287"/>
                  <dgm:constr type="h" for="ch" forName="ParentAccent1" refType="h" fact="0.0608"/>
                  <dgm:constr type="r" for="ch" forName="ParentAccent2" refType="w" fact="0.0813"/>
                  <dgm:constr type="t" for="ch" forName="ParentAccent2" refType="h" fact="0.5511"/>
                  <dgm:constr type="w" for="ch" forName="ParentAccent2" refType="w" fact="0.0287"/>
                  <dgm:constr type="h" for="ch" forName="ParentAccent2" refType="h" fact="0.0608"/>
                  <dgm:constr type="r" for="ch" forName="ParentAccent3" refType="w" fact="0.1339"/>
                  <dgm:constr type="t" for="ch" forName="ParentAccent3" refType="h" fact="0.5511"/>
                  <dgm:constr type="w" for="ch" forName="ParentAccent3" refType="w" fact="0.0287"/>
                  <dgm:constr type="h" for="ch" forName="ParentAccent3" refType="h" fact="0.0608"/>
                  <dgm:constr type="r" for="ch" forName="ParentAccent4" refType="w" fact="0.1864"/>
                  <dgm:constr type="t" for="ch" forName="ParentAccent4" refType="h" fact="0.5511"/>
                  <dgm:constr type="w" for="ch" forName="ParentAccent4" refType="w" fact="0.0287"/>
                  <dgm:constr type="h" for="ch" forName="ParentAccent4" refType="h" fact="0.0608"/>
                  <dgm:constr type="r" for="ch" forName="ParentAccent5" refType="w" fact="0.239"/>
                  <dgm:constr type="t" for="ch" forName="ParentAccent5" refType="h" fact="0.5511"/>
                  <dgm:constr type="w" for="ch" forName="ParentAccent5" refType="w" fact="0.0287"/>
                  <dgm:constr type="h" for="ch" forName="ParentAccent5" refType="h" fact="0.0608"/>
                  <dgm:constr type="r" for="ch" forName="ParentAccent6" refType="w" fact="0.3203"/>
                  <dgm:constr type="t" for="ch" forName="ParentAccent6" refType="h" fact="0.5207"/>
                  <dgm:constr type="w" for="ch" forName="ParentAccent6" refType="w" fact="0.0574"/>
                  <dgm:constr type="h" for="ch" forName="ParentAccent6" refType="h" fact="0.1217"/>
                  <dgm:constr type="r" for="ch" forName="ParentAccent7" refType="w" fact="0.0755"/>
                  <dgm:constr type="t" for="ch" forName="ParentAccent7" refType="h" fact="0.4255"/>
                  <dgm:constr type="w" for="ch" forName="ParentAccent7" refType="w" fact="0.0287"/>
                  <dgm:constr type="h" for="ch" forName="ParentAccent7" refType="h" fact="0.0608"/>
                  <dgm:constr type="r" for="ch" forName="ParentAccent8" refType="w" fact="0.0755"/>
                  <dgm:constr type="t" for="ch" forName="ParentAccent8" refType="h" fact="0.6776"/>
                  <dgm:constr type="w" for="ch" forName="ParentAccent8" refType="w" fact="0.0287"/>
                  <dgm:constr type="h" for="ch" forName="ParentAccent8" refType="h" fact="0.0608"/>
                  <dgm:constr type="r" for="ch" forName="ParentAccent9" refType="w" fact="0.0499"/>
                  <dgm:constr type="t" for="ch" forName="ParentAccent9" refType="h" fact="0.4801"/>
                  <dgm:constr type="w" for="ch" forName="ParentAccent9" refType="w" fact="0.0287"/>
                  <dgm:constr type="h" for="ch" forName="ParentAccent9" refType="h" fact="0.0608"/>
                  <dgm:constr type="r" for="ch" forName="ParentAccent10" refType="w" fact="0.0482"/>
                  <dgm:constr type="t" for="ch" forName="ParentAccent10" refType="h" fact="0.6233"/>
                  <dgm:constr type="w" for="ch" forName="ParentAccent10" refType="w" fact="0.0287"/>
                  <dgm:constr type="h" for="ch" forName="ParentAccent10" refType="h" fact="0.0608"/>
                  <dgm:constr type="r" for="ch" forName="Child2" refType="w"/>
                  <dgm:constr type="t" for="ch" forName="Child2" refType="h" fact="0.7822"/>
                  <dgm:constr type="w" for="ch" forName="Child2" refType="w" fact="0.3364"/>
                  <dgm:constr type="h" for="ch" forName="Child2" refType="h" fact="0.1564"/>
                  <dgm:constr type="r" for="ch" forName="Child1" refType="w"/>
                  <dgm:constr type="t" for="ch" forName="Child1" refType="h" fact="0"/>
                  <dgm:constr type="w" for="ch" forName="Child1" refType="w" fact="0.3364"/>
                  <dgm:constr type="h" for="ch" forName="Child1" refType="h" fact="0.1564"/>
                  <dgm:constr type="r" for="ch" forName="Parent" refType="w" fact="0.6347"/>
                  <dgm:constr type="t" for="ch" forName="Parent" refType="h" fact="0.2737"/>
                  <dgm:constr type="w" for="ch" forName="Parent" refType="w" fact="0.2906"/>
                  <dgm:constr type="h" for="ch" forName="Parent" refType="h" fact="0.6157"/>
                </dgm:constrLst>
              </dgm:if>
              <dgm:if name="Name18" axis="ch" ptType="node" func="cnt" op="equ" val="3">
                <dgm:alg type="composite">
                  <dgm:param type="ar" val="2.1185"/>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Child1Accent1" refType="w" fact="0.6564"/>
                  <dgm:constr type="t" for="ch" forName="Child1Accent1" refType="h" fact="0.2211"/>
                  <dgm:constr type="w" for="ch" forName="Child1Accent1" refType="w" fact="0.0574"/>
                  <dgm:constr type="h" for="ch" forName="Child1Accent1" refType="h" fact="0.1217"/>
                  <dgm:constr type="r" for="ch" forName="Child1Accent2" refType="w" fact="0.6932"/>
                  <dgm:constr type="t" for="ch" forName="Child1Accent2" refType="h" fact="0.1569"/>
                  <dgm:constr type="w" for="ch" forName="Child1Accent2" refType="w" fact="0.0287"/>
                  <dgm:constr type="h" for="ch" forName="Child1Accent2" refType="h" fact="0.0608"/>
                  <dgm:constr type="r" for="ch" forName="Child1Accent3" refType="w" fact="0.7545"/>
                  <dgm:constr type="t" for="ch" forName="Child1Accent3" refType="h" fact="0.1569"/>
                  <dgm:constr type="w" for="ch" forName="Child1Accent3" refType="w" fact="0.0287"/>
                  <dgm:constr type="h" for="ch" forName="Child1Accent3" refType="h" fact="0.0608"/>
                  <dgm:constr type="r" for="ch" forName="Child1Accent4" refType="w" fact="0.8158"/>
                  <dgm:constr type="t" for="ch" forName="Child1Accent4" refType="h" fact="0.1569"/>
                  <dgm:constr type="w" for="ch" forName="Child1Accent4" refType="w" fact="0.0287"/>
                  <dgm:constr type="h" for="ch" forName="Child1Accent4" refType="h" fact="0.0608"/>
                  <dgm:constr type="r" for="ch" forName="Child1Accent5" refType="w" fact="0.8771"/>
                  <dgm:constr type="t" for="ch" forName="Child1Accent5" refType="h" fact="0.1569"/>
                  <dgm:constr type="w" for="ch" forName="Child1Accent5" refType="w" fact="0.0287"/>
                  <dgm:constr type="h" for="ch" forName="Child1Accent5" refType="h" fact="0.0608"/>
                  <dgm:constr type="r" for="ch" forName="Child1Accent6" refType="w" fact="0.9385"/>
                  <dgm:constr type="t" for="ch" forName="Child1Accent6" refType="h" fact="0.1569"/>
                  <dgm:constr type="w" for="ch" forName="Child1Accent6" refType="w" fact="0.0287"/>
                  <dgm:constr type="h" for="ch" forName="Child1Accent6" refType="h" fact="0.0608"/>
                  <dgm:constr type="r" for="ch" forName="Child1Accent7" refType="w" fact="0.9998"/>
                  <dgm:constr type="t" for="ch" forName="Child1Accent7" refType="h" fact="0.1569"/>
                  <dgm:constr type="w" for="ch" forName="Child1Accent7" refType="w" fact="0.0287"/>
                  <dgm:constr type="h" for="ch" forName="Child1Accent7" refType="h" fact="0.0608"/>
                  <dgm:constr type="r" for="ch" forName="Child1Accent8" refType="w" fact="0"/>
                  <dgm:constr type="t" for="ch" forName="Child1Accent8" refType="h" fact="0"/>
                  <dgm:constr type="w" for="ch" forName="Child1Accent8" refType="w" fact="0"/>
                  <dgm:constr type="h" for="ch" forName="Child1Accent8" refType="h" fact="0"/>
                  <dgm:constr type="r" for="ch" forName="Child1Accent9" refType="w" fact="0"/>
                  <dgm:constr type="t" for="ch" forName="Child1Accent9" refType="h" fact="0"/>
                  <dgm:constr type="w" for="ch" forName="Child1Accent9" refType="w" fact="0"/>
                  <dgm:constr type="h" for="ch" forName="Child1Accent9" refType="h" fact="0"/>
                  <dgm:constr type="r" for="ch" forName="Child2Accent1" refType="w" fact="0.716"/>
                  <dgm:constr type="t" for="ch" forName="Child2Accent1" refType="h" fact="0.5207"/>
                  <dgm:constr type="w" for="ch" forName="Child2Accent1" refType="w" fact="0.0574"/>
                  <dgm:constr type="h" for="ch" forName="Child2Accent1" refType="h" fact="0.1217"/>
                  <dgm:constr type="r" for="ch" forName="Child2Accent2" refType="w" fact="0.7728"/>
                  <dgm:constr type="t" for="ch" forName="Child2Accent2" refType="h" fact="0.5511"/>
                  <dgm:constr type="w" for="ch" forName="Child2Accent2" refType="w" fact="0.0287"/>
                  <dgm:constr type="h" for="ch" forName="Child2Accent2" refType="h" fact="0.0608"/>
                  <dgm:constr type="r" for="ch" forName="Child2Accent3" refType="w" fact="0.8295"/>
                  <dgm:constr type="t" for="ch" forName="Child2Accent3" refType="h" fact="0.5511"/>
                  <dgm:constr type="w" for="ch" forName="Child2Accent3" refType="w" fact="0.0287"/>
                  <dgm:constr type="h" for="ch" forName="Child2Accent3" refType="h" fact="0.0608"/>
                  <dgm:constr type="r" for="ch" forName="Child2Accent4" refType="w" fact="0.8863"/>
                  <dgm:constr type="t" for="ch" forName="Child2Accent4" refType="h" fact="0.5511"/>
                  <dgm:constr type="w" for="ch" forName="Child2Accent4" refType="w" fact="0.0287"/>
                  <dgm:constr type="h" for="ch" forName="Child2Accent4" refType="h" fact="0.0608"/>
                  <dgm:constr type="r" for="ch" forName="Child2Accent5" refType="w" fact="0.943"/>
                  <dgm:constr type="t" for="ch" forName="Child2Accent5" refType="h" fact="0.5511"/>
                  <dgm:constr type="w" for="ch" forName="Child2Accent5" refType="w" fact="0.0287"/>
                  <dgm:constr type="h" for="ch" forName="Child2Accent5" refType="h" fact="0.0608"/>
                  <dgm:constr type="r" for="ch" forName="Child2Accent6" refType="w" fact="0.9998"/>
                  <dgm:constr type="t" for="ch" forName="Child2Accent6" refType="h" fact="0.5511"/>
                  <dgm:constr type="w" for="ch" forName="Child2Accent6" refType="w" fact="0.0287"/>
                  <dgm:constr type="h" for="ch" forName="Child2Accent6" refType="h" fact="0.0608"/>
                  <dgm:constr type="r" for="ch" forName="Child2Accent7" refType="w" fact="0"/>
                  <dgm:constr type="t" for="ch" forName="Child2Accent7" refType="h" fact="0"/>
                  <dgm:constr type="w" for="ch" forName="Child2Accent7" refType="w" fact="0"/>
                  <dgm:constr type="h" for="ch" forName="Child2Accent7" refType="h" fact="0"/>
                  <dgm:constr type="r" for="ch" forName="Child3Accent1" refType="w" fact="0.6564"/>
                  <dgm:constr type="t" for="ch" forName="Child3Accent1" refType="h" fact="0.8153"/>
                  <dgm:constr type="w" for="ch" forName="Child3Accent1" refType="w" fact="0.0574"/>
                  <dgm:constr type="h" for="ch" forName="Child3Accent1" refType="h" fact="0.1217"/>
                  <dgm:constr type="r" for="ch" forName="Child3Accent2" refType="w" fact="0.6932"/>
                  <dgm:constr type="t" for="ch" forName="Child3Accent2" refType="h" fact="0.9392"/>
                  <dgm:constr type="w" for="ch" forName="Child3Accent2" refType="w" fact="0.0287"/>
                  <dgm:constr type="h" for="ch" forName="Child3Accent2" refType="h" fact="0.0608"/>
                  <dgm:constr type="r" for="ch" forName="Child3Accent3" refType="w" fact="0.7545"/>
                  <dgm:constr type="t" for="ch" forName="Child3Accent3" refType="h" fact="0.9392"/>
                  <dgm:constr type="w" for="ch" forName="Child3Accent3" refType="w" fact="0.0287"/>
                  <dgm:constr type="h" for="ch" forName="Child3Accent3" refType="h" fact="0.0608"/>
                  <dgm:constr type="r" for="ch" forName="Child3Accent4" refType="w" fact="0.8158"/>
                  <dgm:constr type="t" for="ch" forName="Child3Accent4" refType="h" fact="0.9392"/>
                  <dgm:constr type="w" for="ch" forName="Child3Accent4" refType="w" fact="0.0287"/>
                  <dgm:constr type="h" for="ch" forName="Child3Accent4" refType="h" fact="0.0608"/>
                  <dgm:constr type="r" for="ch" forName="Child3Accent5" refType="w" fact="0.8771"/>
                  <dgm:constr type="t" for="ch" forName="Child3Accent5" refType="h" fact="0.9392"/>
                  <dgm:constr type="w" for="ch" forName="Child3Accent5" refType="w" fact="0.0287"/>
                  <dgm:constr type="h" for="ch" forName="Child3Accent5" refType="h" fact="0.0608"/>
                  <dgm:constr type="r" for="ch" forName="Child3Accent6" refType="w" fact="0.9385"/>
                  <dgm:constr type="t" for="ch" forName="Child3Accent6" refType="h" fact="0.9392"/>
                  <dgm:constr type="w" for="ch" forName="Child3Accent6" refType="w" fact="0.0287"/>
                  <dgm:constr type="h" for="ch" forName="Child3Accent6" refType="h" fact="0.0608"/>
                  <dgm:constr type="r" for="ch" forName="Child3Accent7" refType="w" fact="0.9998"/>
                  <dgm:constr type="t" for="ch" forName="Child3Accent7" refType="h" fact="0.9392"/>
                  <dgm:constr type="w" for="ch" forName="Child3Accent7" refType="w" fact="0.0287"/>
                  <dgm:constr type="h" for="ch" forName="Child3Accent7" refType="h" fact="0.0608"/>
                  <dgm:constr type="r" for="ch" forName="ParentAccent1" refType="w" fact="0.0287"/>
                  <dgm:constr type="t" for="ch" forName="ParentAccent1" refType="h" fact="0.5511"/>
                  <dgm:constr type="w" for="ch" forName="ParentAccent1" refType="w" fact="0.0287"/>
                  <dgm:constr type="h" for="ch" forName="ParentAccent1" refType="h" fact="0.0608"/>
                  <dgm:constr type="r" for="ch" forName="ParentAccent2" refType="w" fact="0.0813"/>
                  <dgm:constr type="t" for="ch" forName="ParentAccent2" refType="h" fact="0.5511"/>
                  <dgm:constr type="w" for="ch" forName="ParentAccent2" refType="w" fact="0.0287"/>
                  <dgm:constr type="h" for="ch" forName="ParentAccent2" refType="h" fact="0.0608"/>
                  <dgm:constr type="r" for="ch" forName="ParentAccent3" refType="w" fact="0.1339"/>
                  <dgm:constr type="t" for="ch" forName="ParentAccent3" refType="h" fact="0.5511"/>
                  <dgm:constr type="w" for="ch" forName="ParentAccent3" refType="w" fact="0.0287"/>
                  <dgm:constr type="h" for="ch" forName="ParentAccent3" refType="h" fact="0.0608"/>
                  <dgm:constr type="r" for="ch" forName="ParentAccent4" refType="w" fact="0.1864"/>
                  <dgm:constr type="t" for="ch" forName="ParentAccent4" refType="h" fact="0.5511"/>
                  <dgm:constr type="w" for="ch" forName="ParentAccent4" refType="w" fact="0.0287"/>
                  <dgm:constr type="h" for="ch" forName="ParentAccent4" refType="h" fact="0.0608"/>
                  <dgm:constr type="r" for="ch" forName="ParentAccent5" refType="w" fact="0.239"/>
                  <dgm:constr type="t" for="ch" forName="ParentAccent5" refType="h" fact="0.5511"/>
                  <dgm:constr type="w" for="ch" forName="ParentAccent5" refType="w" fact="0.0287"/>
                  <dgm:constr type="h" for="ch" forName="ParentAccent5" refType="h" fact="0.0608"/>
                  <dgm:constr type="r" for="ch" forName="ParentAccent6" refType="w" fact="0.3203"/>
                  <dgm:constr type="t" for="ch" forName="ParentAccent6" refType="h" fact="0.5207"/>
                  <dgm:constr type="w" for="ch" forName="ParentAccent6" refType="w" fact="0.0574"/>
                  <dgm:constr type="h" for="ch" forName="ParentAccent6" refType="h" fact="0.1217"/>
                  <dgm:constr type="r" for="ch" forName="ParentAccent7" refType="w" fact="0.0755"/>
                  <dgm:constr type="t" for="ch" forName="ParentAccent7" refType="h" fact="0.4255"/>
                  <dgm:constr type="w" for="ch" forName="ParentAccent7" refType="w" fact="0.0287"/>
                  <dgm:constr type="h" for="ch" forName="ParentAccent7" refType="h" fact="0.0608"/>
                  <dgm:constr type="r" for="ch" forName="ParentAccent8" refType="w" fact="0.0755"/>
                  <dgm:constr type="t" for="ch" forName="ParentAccent8" refType="h" fact="0.6776"/>
                  <dgm:constr type="w" for="ch" forName="ParentAccent8" refType="w" fact="0.0287"/>
                  <dgm:constr type="h" for="ch" forName="ParentAccent8" refType="h" fact="0.0608"/>
                  <dgm:constr type="r" for="ch" forName="ParentAccent9" refType="w" fact="0.0499"/>
                  <dgm:constr type="t" for="ch" forName="ParentAccent9" refType="h" fact="0.4801"/>
                  <dgm:constr type="w" for="ch" forName="ParentAccent9" refType="w" fact="0.0287"/>
                  <dgm:constr type="h" for="ch" forName="ParentAccent9" refType="h" fact="0.0608"/>
                  <dgm:constr type="r" for="ch" forName="ParentAccent10" refType="w" fact="0.0482"/>
                  <dgm:constr type="t" for="ch" forName="ParentAccent10" refType="h" fact="0.6233"/>
                  <dgm:constr type="w" for="ch" forName="ParentAccent10" refType="w" fact="0.0287"/>
                  <dgm:constr type="h" for="ch" forName="ParentAccent10" refType="h" fact="0.0608"/>
                  <dgm:constr type="r" for="ch" forName="Child3" refType="w"/>
                  <dgm:constr type="t" for="ch" forName="Child3" refType="h" fact="0.7822"/>
                  <dgm:constr type="w" for="ch" forName="Child3" refType="w" fact="0.3364"/>
                  <dgm:constr type="h" for="ch" forName="Child3" refType="h" fact="0.1564"/>
                  <dgm:constr type="r" for="ch" forName="Child2" refType="w"/>
                  <dgm:constr type="t" for="ch" forName="Child2" refType="h" fact="0.3955"/>
                  <dgm:constr type="w" for="ch" forName="Child2" refType="w" fact="0.2544"/>
                  <dgm:constr type="h" for="ch" forName="Child2" refType="h" fact="0.1564"/>
                  <dgm:constr type="r" for="ch" forName="Child1" refType="w"/>
                  <dgm:constr type="t" for="ch" forName="Child1" refType="h" fact="0"/>
                  <dgm:constr type="w" for="ch" forName="Child1" refType="w" fact="0.3364"/>
                  <dgm:constr type="h" for="ch" forName="Child1" refType="h" fact="0.1564"/>
                  <dgm:constr type="r" for="ch" forName="Parent" refType="w" fact="0.6347"/>
                  <dgm:constr type="t" for="ch" forName="Parent" refType="h" fact="0.2737"/>
                  <dgm:constr type="w" for="ch" forName="Parent" refType="w" fact="0.2906"/>
                  <dgm:constr type="h" for="ch" forName="Parent" refType="h" fact="0.6157"/>
                </dgm:constrLst>
              </dgm:if>
              <dgm:if name="Name19" axis="ch" ptType="node" func="cnt" op="equ" val="4">
                <dgm:alg type="composite">
                  <dgm:param type="ar" val="1.8304"/>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 refType="w" fact="0.6229"/>
                  <dgm:constr type="t" for="ch" forName="Parent" refType="h" fact="0.2946"/>
                  <dgm:constr type="w" for="ch" forName="Parent" refType="w" fact="0.2862"/>
                  <dgm:constr type="h" for="ch" forName="Parent" refType="h" fact="0.5239"/>
                  <dgm:constr type="r" for="ch" forName="Child1Accent1" refType="w" fact="0.6096"/>
                  <dgm:constr type="t" for="ch" forName="Child1Accent1" refType="h" fact="0.2104"/>
                  <dgm:constr type="w" for="ch" forName="Child1Accent1" refType="w" fact="0.0566"/>
                  <dgm:constr type="h" for="ch" forName="Child1Accent1" refType="h" fact="0.1035"/>
                  <dgm:constr type="r" for="ch" forName="Child1Accent3" refType="w" fact="0.6999"/>
                  <dgm:constr type="t" for="ch" forName="Child1Accent3" refType="h" fact="0.128"/>
                  <dgm:constr type="w" for="ch" forName="Child1Accent3" refType="w" fact="0.0283"/>
                  <dgm:constr type="h" for="ch" forName="Child1Accent3" refType="h" fact="0.0518"/>
                  <dgm:constr type="r" for="ch" forName="Child1Accent4" refType="w" fact="0.7582"/>
                  <dgm:constr type="t" for="ch" forName="Child1Accent4" refType="h" fact="0.128"/>
                  <dgm:constr type="w" for="ch" forName="Child1Accent4" refType="w" fact="0.0283"/>
                  <dgm:constr type="h" for="ch" forName="Child1Accent4" refType="h" fact="0.0518"/>
                  <dgm:constr type="r" for="ch" forName="Child1Accent5" refType="w" fact="0.8165"/>
                  <dgm:constr type="t" for="ch" forName="Child1Accent5" refType="h" fact="0.128"/>
                  <dgm:constr type="w" for="ch" forName="Child1Accent5" refType="w" fact="0.0283"/>
                  <dgm:constr type="h" for="ch" forName="Child1Accent5" refType="h" fact="0.0518"/>
                  <dgm:constr type="r" for="ch" forName="Child1Accent6" refType="w" fact="0.8748"/>
                  <dgm:constr type="t" for="ch" forName="Child1Accent6" refType="h" fact="0.128"/>
                  <dgm:constr type="w" for="ch" forName="Child1Accent6" refType="w" fact="0.0283"/>
                  <dgm:constr type="h" for="ch" forName="Child1Accent6" refType="h" fact="0.0518"/>
                  <dgm:constr type="r" for="ch" forName="Child3Accent1" refType="w" fact="0.6842"/>
                  <dgm:constr type="t" for="ch" forName="Child3Accent1" refType="h" fact="0.6212"/>
                  <dgm:constr type="w" for="ch" forName="Child3Accent1" refType="w" fact="0.0566"/>
                  <dgm:constr type="h" for="ch" forName="Child3Accent1" refType="h" fact="0.1035"/>
                  <dgm:constr type="r" for="ch" forName="Child3Accent2" refType="w" fact="0.7311"/>
                  <dgm:constr type="t" for="ch" forName="Child3Accent2" refType="h" fact="0.6828"/>
                  <dgm:constr type="w" for="ch" forName="Child3Accent2" refType="w" fact="0.0283"/>
                  <dgm:constr type="h" for="ch" forName="Child3Accent2" refType="h" fact="0.0518"/>
                  <dgm:constr type="r" for="ch" forName="Child3Accent4" refType="w" fact="0.8386"/>
                  <dgm:constr type="t" for="ch" forName="Child3Accent4" refType="h" fact="0.6828"/>
                  <dgm:constr type="w" for="ch" forName="Child3Accent4" refType="w" fact="0.0283"/>
                  <dgm:constr type="h" for="ch" forName="Child3Accent4" refType="h" fact="0.0518"/>
                  <dgm:constr type="r" for="ch" forName="Child3Accent5" refType="w" fact="0.8923"/>
                  <dgm:constr type="t" for="ch" forName="Child3Accent5" refType="h" fact="0.6828"/>
                  <dgm:constr type="w" for="ch" forName="Child3Accent5" refType="w" fact="0.0283"/>
                  <dgm:constr type="h" for="ch" forName="Child3Accent5" refType="h" fact="0.0518"/>
                  <dgm:constr type="r" for="ch" forName="Child1Accent7" refType="w" fact="0.9332"/>
                  <dgm:constr type="t" for="ch" forName="Child1Accent7" refType="h" fact="0.128"/>
                  <dgm:constr type="w" for="ch" forName="Child1Accent7" refType="w" fact="0.0283"/>
                  <dgm:constr type="h" for="ch" forName="Child1Accent7" refType="h" fact="0.0518"/>
                  <dgm:constr type="r" for="ch" forName="Child3Accent6" refType="w" fact="0.9461"/>
                  <dgm:constr type="t" for="ch" forName="Child3Accent6" refType="h" fact="0.6828"/>
                  <dgm:constr type="w" for="ch" forName="Child3Accent6" refType="w" fact="0.0283"/>
                  <dgm:constr type="h" for="ch" forName="Child3Accent6" refType="h" fact="0.0518"/>
                  <dgm:constr type="r" for="ch" forName="Child1Accent8" refType="w" fact="0.9915"/>
                  <dgm:constr type="t" for="ch" forName="Child1Accent8" refType="h" fact="0.128"/>
                  <dgm:constr type="w" for="ch" forName="Child1Accent8" refType="w" fact="0.0283"/>
                  <dgm:constr type="h" for="ch" forName="Child1Accent8" refType="h" fact="0.0518"/>
                  <dgm:constr type="r" for="ch" forName="Child1Accent9" refType="w" fact="0"/>
                  <dgm:constr type="t" for="ch" forName="Child1Accent9" refType="h" fact="0"/>
                  <dgm:constr type="w" for="ch" forName="Child1Accent9" refType="w" fact="0"/>
                  <dgm:constr type="h" for="ch" forName="Child1Accent9" refType="h" fact="0"/>
                  <dgm:constr type="r" for="ch" forName="Child3Accent7" refType="w" fact="0.9998"/>
                  <dgm:constr type="t" for="ch" forName="Child3Accent7" refType="h" fact="0.6828"/>
                  <dgm:constr type="w" for="ch" forName="Child3Accent7" refType="w" fact="0.0283"/>
                  <dgm:constr type="h" for="ch" forName="Child3Accent7" refType="h" fact="0.0518"/>
                  <dgm:constr type="r" for="ch" forName="Child4Accent1" refType="w" fact="0.6096"/>
                  <dgm:constr type="t" for="ch" forName="Child4Accent1" refType="h" fact="0.8"/>
                  <dgm:constr type="w" for="ch" forName="Child4Accent1" refType="w" fact="0.0566"/>
                  <dgm:constr type="h" for="ch" forName="Child4Accent1" refType="h" fact="0.1035"/>
                  <dgm:constr type="r" for="ch" forName="Child4Accent3" refType="w" fact="0.7002"/>
                  <dgm:constr type="t" for="ch" forName="Child4Accent3" refType="h" fact="0.9482"/>
                  <dgm:constr type="w" for="ch" forName="Child4Accent3" refType="w" fact="0.0283"/>
                  <dgm:constr type="h" for="ch" forName="Child4Accent3" refType="h" fact="0.0518"/>
                  <dgm:constr type="r" for="ch" forName="Child4Accent4" refType="w" fact="0.7585"/>
                  <dgm:constr type="t" for="ch" forName="Child4Accent4" refType="h" fact="0.9482"/>
                  <dgm:constr type="w" for="ch" forName="Child4Accent4" refType="w" fact="0.0283"/>
                  <dgm:constr type="h" for="ch" forName="Child4Accent4" refType="h" fact="0.0518"/>
                  <dgm:constr type="r" for="ch" forName="Child4Accent5" refType="w" fact="0.8167"/>
                  <dgm:constr type="t" for="ch" forName="Child4Accent5" refType="h" fact="0.9482"/>
                  <dgm:constr type="w" for="ch" forName="Child4Accent5" refType="w" fact="0.0283"/>
                  <dgm:constr type="h" for="ch" forName="Child4Accent5" refType="h" fact="0.0518"/>
                  <dgm:constr type="r" for="ch" forName="Child4Accent6" refType="w" fact="0.8749"/>
                  <dgm:constr type="t" for="ch" forName="Child4Accent6" refType="h" fact="0.9482"/>
                  <dgm:constr type="w" for="ch" forName="Child4Accent6" refType="w" fact="0.0283"/>
                  <dgm:constr type="h" for="ch" forName="Child4Accent6" refType="h" fact="0.0518"/>
                  <dgm:constr type="r" for="ch" forName="Child4Accent7" refType="w" fact="0.9332"/>
                  <dgm:constr type="t" for="ch" forName="Child4Accent7" refType="h" fact="0.9482"/>
                  <dgm:constr type="w" for="ch" forName="Child4Accent7" refType="w" fact="0.0283"/>
                  <dgm:constr type="h" for="ch" forName="Child4Accent7" refType="h" fact="0.0518"/>
                  <dgm:constr type="r" for="ch" forName="Child4Accent8" refType="w" fact="0.9914"/>
                  <dgm:constr type="t" for="ch" forName="Child4Accent8" refType="h" fact="0.9482"/>
                  <dgm:constr type="w" for="ch" forName="Child4Accent8" refType="w" fact="0.0283"/>
                  <dgm:constr type="h" for="ch" forName="Child4Accent8" refType="h" fact="0.0518"/>
                  <dgm:constr type="r" for="ch" forName="Child2Accent1" refType="w" fact="0.6842"/>
                  <dgm:constr type="t" for="ch" forName="Child2Accent1" refType="h" fact="0.3725"/>
                  <dgm:constr type="w" for="ch" forName="Child2Accent1" refType="w" fact="0.0566"/>
                  <dgm:constr type="h" for="ch" forName="Child2Accent1" refType="h" fact="0.1035"/>
                  <dgm:constr type="r" for="ch" forName="Child4Accent2" refType="w" fact="0.642"/>
                  <dgm:constr type="t" for="ch" forName="Child4Accent2" refType="h" fact="0.8993"/>
                  <dgm:constr type="w" for="ch" forName="Child4Accent2" refType="w" fact="0.0283"/>
                  <dgm:constr type="h" for="ch" forName="Child4Accent2" refType="h" fact="0.0518"/>
                  <dgm:constr type="r" for="ch" forName="Child1Accent2" refType="w" fact="0.6415"/>
                  <dgm:constr type="t" for="ch" forName="Child1Accent2" refType="h" fact="0.162"/>
                  <dgm:constr type="w" for="ch" forName="Child1Accent2" refType="w" fact="0.0283"/>
                  <dgm:constr type="h" for="ch" forName="Child1Accent2" refType="h" fact="0.0518"/>
                  <dgm:constr type="r" for="ch" forName="Child3Accent3" refType="w" fact="0.7849"/>
                  <dgm:constr type="t" for="ch" forName="Child3Accent3" refType="h" fact="0.6828"/>
                  <dgm:constr type="w" for="ch" forName="Child3Accent3" refType="w" fact="0.0283"/>
                  <dgm:constr type="h" for="ch" forName="Child3Accent3" refType="h" fact="0.0518"/>
                  <dgm:constr type="r" for="ch" forName="Child2Accent2" refType="w" fact="0.7311"/>
                  <dgm:constr type="t" for="ch" forName="Child2Accent2" refType="h" fact="0.3937"/>
                  <dgm:constr type="w" for="ch" forName="Child2Accent2" refType="w" fact="0.0283"/>
                  <dgm:constr type="h" for="ch" forName="Child2Accent2" refType="h" fact="0.0518"/>
                  <dgm:constr type="r" for="ch" forName="Child2Accent4" refType="w" fact="0.8386"/>
                  <dgm:constr type="t" for="ch" forName="Child2Accent4" refType="h" fact="0.3937"/>
                  <dgm:constr type="w" for="ch" forName="Child2Accent4" refType="w" fact="0.0283"/>
                  <dgm:constr type="h" for="ch" forName="Child2Accent4" refType="h" fact="0.0518"/>
                  <dgm:constr type="r" for="ch" forName="Child2Accent5" refType="w" fact="0.8923"/>
                  <dgm:constr type="t" for="ch" forName="Child2Accent5" refType="h" fact="0.3937"/>
                  <dgm:constr type="w" for="ch" forName="Child2Accent5" refType="w" fact="0.0283"/>
                  <dgm:constr type="h" for="ch" forName="Child2Accent5" refType="h" fact="0.0518"/>
                  <dgm:constr type="r" for="ch" forName="Child2Accent6" refType="w" fact="0.9461"/>
                  <dgm:constr type="t" for="ch" forName="Child2Accent6" refType="h" fact="0.3937"/>
                  <dgm:constr type="w" for="ch" forName="Child2Accent6" refType="w" fact="0.0283"/>
                  <dgm:constr type="h" for="ch" forName="Child2Accent6" refType="h" fact="0.0518"/>
                  <dgm:constr type="r" for="ch" forName="Child2Accent7" refType="w" fact="0.9998"/>
                  <dgm:constr type="t" for="ch" forName="Child2Accent7" refType="h" fact="0.3937"/>
                  <dgm:constr type="w" for="ch" forName="Child2Accent7" refType="w" fact="0.0283"/>
                  <dgm:constr type="h" for="ch" forName="Child2Accent7" refType="h" fact="0.0518"/>
                  <dgm:constr type="r" for="ch" forName="Child2Accent3" refType="w" fact="0.7849"/>
                  <dgm:constr type="t" for="ch" forName="Child2Accent3" refType="h" fact="0.3937"/>
                  <dgm:constr type="w" for="ch" forName="Child2Accent3" refType="w" fact="0.0283"/>
                  <dgm:constr type="h" for="ch" forName="Child2Accent3" refType="h" fact="0.0518"/>
                  <dgm:constr type="r" for="ch" forName="ParentAccent1" refType="w" fact="0.0283"/>
                  <dgm:constr type="t" for="ch" forName="ParentAccent1" refType="h" fact="0.5316"/>
                  <dgm:constr type="w" for="ch" forName="ParentAccent1" refType="w" fact="0.0283"/>
                  <dgm:constr type="h" for="ch" forName="ParentAccent1" refType="h" fact="0.0518"/>
                  <dgm:constr type="r" for="ch" forName="ParentAccent2" refType="w" fact="0.0801"/>
                  <dgm:constr type="t" for="ch" forName="ParentAccent2" refType="h" fact="0.5316"/>
                  <dgm:constr type="w" for="ch" forName="ParentAccent2" refType="w" fact="0.0283"/>
                  <dgm:constr type="h" for="ch" forName="ParentAccent2" refType="h" fact="0.0518"/>
                  <dgm:constr type="r" for="ch" forName="ParentAccent3" refType="w" fact="0.1318"/>
                  <dgm:constr type="t" for="ch" forName="ParentAccent3" refType="h" fact="0.5316"/>
                  <dgm:constr type="w" for="ch" forName="ParentAccent3" refType="w" fact="0.0283"/>
                  <dgm:constr type="h" for="ch" forName="ParentAccent3" refType="h" fact="0.0518"/>
                  <dgm:constr type="r" for="ch" forName="ParentAccent4" refType="w" fact="0.1836"/>
                  <dgm:constr type="t" for="ch" forName="ParentAccent4" refType="h" fact="0.5316"/>
                  <dgm:constr type="w" for="ch" forName="ParentAccent4" refType="w" fact="0.0283"/>
                  <dgm:constr type="h" for="ch" forName="ParentAccent4" refType="h" fact="0.0518"/>
                  <dgm:constr type="r" for="ch" forName="ParentAccent5" refType="w" fact="0.2354"/>
                  <dgm:constr type="t" for="ch" forName="ParentAccent5" refType="h" fact="0.5316"/>
                  <dgm:constr type="w" for="ch" forName="ParentAccent5" refType="w" fact="0.0283"/>
                  <dgm:constr type="h" for="ch" forName="ParentAccent5" refType="h" fact="0.0518"/>
                  <dgm:constr type="r" for="ch" forName="ParentAccent6" refType="w" fact="0.3154"/>
                  <dgm:constr type="t" for="ch" forName="ParentAccent6" refType="h" fact="0.5057"/>
                  <dgm:constr type="w" for="ch" forName="ParentAccent6" refType="w" fact="0.0566"/>
                  <dgm:constr type="h" for="ch" forName="ParentAccent6" refType="h" fact="0.1035"/>
                  <dgm:constr type="r" for="ch" forName="ParentAccent7" refType="w" fact="0.0744"/>
                  <dgm:constr type="t" for="ch" forName="ParentAccent7" refType="h" fact="0.4247"/>
                  <dgm:constr type="w" for="ch" forName="ParentAccent7" refType="w" fact="0.0283"/>
                  <dgm:constr type="h" for="ch" forName="ParentAccent7" refType="h" fact="0.0518"/>
                  <dgm:constr type="r" for="ch" forName="ParentAccent8" refType="w" fact="0.0744"/>
                  <dgm:constr type="t" for="ch" forName="ParentAccent8" refType="h" fact="0.6392"/>
                  <dgm:constr type="w" for="ch" forName="ParentAccent8" refType="w" fact="0.0283"/>
                  <dgm:constr type="h" for="ch" forName="ParentAccent8" refType="h" fact="0.0518"/>
                  <dgm:constr type="r" for="ch" forName="ParentAccent9" refType="w" fact="0.0491"/>
                  <dgm:constr type="t" for="ch" forName="ParentAccent9" refType="h" fact="0.4712"/>
                  <dgm:constr type="w" for="ch" forName="ParentAccent9" refType="w" fact="0.0283"/>
                  <dgm:constr type="h" for="ch" forName="ParentAccent9" refType="h" fact="0.0518"/>
                  <dgm:constr type="r" for="ch" forName="ParentAccent10" refType="w" fact="0.0475"/>
                  <dgm:constr type="t" for="ch" forName="ParentAccent10" refType="h" fact="0.593"/>
                  <dgm:constr type="w" for="ch" forName="ParentAccent10" refType="w" fact="0.0283"/>
                  <dgm:constr type="h" for="ch" forName="ParentAccent10" refType="h" fact="0.0518"/>
                  <dgm:constr type="r" for="ch" forName="Child4" refType="w" fact="0.9919"/>
                  <dgm:constr type="t" for="ch" forName="Child4" refType="h" fact="0.8184"/>
                  <dgm:constr type="w" for="ch" forName="Child4" refType="w" fact="0.3192"/>
                  <dgm:constr type="h" for="ch" forName="Child4" refType="h" fact="0.1294"/>
                  <dgm:constr type="r" for="ch" forName="Child3" refType="w"/>
                  <dgm:constr type="t" for="ch" forName="Child3" refType="h" fact="0.5547"/>
                  <dgm:constr type="w" for="ch" forName="Child3" refType="w" fact="0.297"/>
                  <dgm:constr type="h" for="ch" forName="Child3" refType="h" fact="0.1294"/>
                  <dgm:constr type="r" for="ch" forName="Child2" refType="w"/>
                  <dgm:constr type="t" for="ch" forName="Child2" refType="h" fact="0.2662"/>
                  <dgm:constr type="w" for="ch" forName="Child2" refType="w" fact="0.297"/>
                  <dgm:constr type="h" for="ch" forName="Child2" refType="h" fact="0.1294"/>
                  <dgm:constr type="r" for="ch" forName="Child1" refType="w" fact="0.9919"/>
                  <dgm:constr type="t" for="ch" forName="Child1" refType="h" fact="0"/>
                  <dgm:constr type="w" for="ch" forName="Child1" refType="w" fact="0.3192"/>
                  <dgm:constr type="h" for="ch" forName="Child1" refType="h" fact="0.1294"/>
                </dgm:constrLst>
              </dgm:if>
              <dgm:else name="Name20">
                <dgm:alg type="composite">
                  <dgm:param type="ar" val="1.3278"/>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Child2Accent1" refType="w" fact="0.6564"/>
                  <dgm:constr type="t" for="ch" forName="Child2Accent1" refType="h" fact="0.3184"/>
                  <dgm:constr type="w" for="ch" forName="Child2Accent1" refType="w" fact="0.0574"/>
                  <dgm:constr type="h" for="ch" forName="Child2Accent1" refType="h" fact="0.0763"/>
                  <dgm:constr type="r" for="ch" forName="Child2Accent2" refType="w" fact="0.6932"/>
                  <dgm:constr type="t" for="ch" forName="Child2Accent2" refType="h" fact="0.2781"/>
                  <dgm:constr type="w" for="ch" forName="Child2Accent2" refType="w" fact="0.0287"/>
                  <dgm:constr type="h" for="ch" forName="Child2Accent2" refType="h" fact="0.0381"/>
                  <dgm:constr type="r" for="ch" forName="Child2Accent3" refType="w" fact="0.7545"/>
                  <dgm:constr type="t" for="ch" forName="Child2Accent3" refType="h" fact="0.2781"/>
                  <dgm:constr type="w" for="ch" forName="Child2Accent3" refType="w" fact="0.0287"/>
                  <dgm:constr type="h" for="ch" forName="Child2Accent3" refType="h" fact="0.0381"/>
                  <dgm:constr type="r" for="ch" forName="Child2Accent4" refType="w" fact="0.8158"/>
                  <dgm:constr type="t" for="ch" forName="Child2Accent4" refType="h" fact="0.2781"/>
                  <dgm:constr type="w" for="ch" forName="Child2Accent4" refType="w" fact="0.0287"/>
                  <dgm:constr type="h" for="ch" forName="Child2Accent4" refType="h" fact="0.0381"/>
                  <dgm:constr type="r" for="ch" forName="Child2Accent5" refType="w" fact="0.8771"/>
                  <dgm:constr type="t" for="ch" forName="Child2Accent5" refType="h" fact="0.2781"/>
                  <dgm:constr type="w" for="ch" forName="Child2Accent5" refType="w" fact="0.0287"/>
                  <dgm:constr type="h" for="ch" forName="Child2Accent5" refType="h" fact="0.0381"/>
                  <dgm:constr type="r" for="ch" forName="Child2Accent6" refType="w" fact="0.9385"/>
                  <dgm:constr type="t" for="ch" forName="Child2Accent6" refType="h" fact="0.2781"/>
                  <dgm:constr type="w" for="ch" forName="Child2Accent6" refType="w" fact="0.0287"/>
                  <dgm:constr type="h" for="ch" forName="Child2Accent6" refType="h" fact="0.0381"/>
                  <dgm:constr type="r" for="ch" forName="Child2Accent7" refType="w" fact="0.9998"/>
                  <dgm:constr type="t" for="ch" forName="Child2Accent7" refType="h" fact="0.2781"/>
                  <dgm:constr type="w" for="ch" forName="Child2Accent7" refType="w" fact="0.0287"/>
                  <dgm:constr type="h" for="ch" forName="Child2Accent7" refType="h" fact="0.0381"/>
                  <dgm:constr type="r" for="ch" forName="Child3Accent1" refType="w" fact="0.716"/>
                  <dgm:constr type="t" for="ch" forName="Child3Accent1" refType="h" fact="0.5061"/>
                  <dgm:constr type="w" for="ch" forName="Child3Accent1" refType="w" fact="0.0574"/>
                  <dgm:constr type="h" for="ch" forName="Child3Accent1" refType="h" fact="0.0763"/>
                  <dgm:constr type="r" for="ch" forName="Child3Accent2" refType="w" fact="0.7728"/>
                  <dgm:constr type="t" for="ch" forName="Child3Accent2" refType="h" fact="0.5252"/>
                  <dgm:constr type="w" for="ch" forName="Child3Accent2" refType="w" fact="0.0287"/>
                  <dgm:constr type="h" for="ch" forName="Child3Accent2" refType="h" fact="0.0381"/>
                  <dgm:constr type="r" for="ch" forName="Child3Accent3" refType="w" fact="0.8295"/>
                  <dgm:constr type="t" for="ch" forName="Child3Accent3" refType="h" fact="0.5252"/>
                  <dgm:constr type="w" for="ch" forName="Child3Accent3" refType="w" fact="0.0287"/>
                  <dgm:constr type="h" for="ch" forName="Child3Accent3" refType="h" fact="0.0381"/>
                  <dgm:constr type="r" for="ch" forName="Child3Accent4" refType="w" fact="0.8863"/>
                  <dgm:constr type="t" for="ch" forName="Child3Accent4" refType="h" fact="0.5252"/>
                  <dgm:constr type="w" for="ch" forName="Child3Accent4" refType="w" fact="0.0287"/>
                  <dgm:constr type="h" for="ch" forName="Child3Accent4" refType="h" fact="0.0381"/>
                  <dgm:constr type="r" for="ch" forName="Child3Accent5" refType="w" fact="0.943"/>
                  <dgm:constr type="t" for="ch" forName="Child3Accent5" refType="h" fact="0.5252"/>
                  <dgm:constr type="w" for="ch" forName="Child3Accent5" refType="w" fact="0.0287"/>
                  <dgm:constr type="h" for="ch" forName="Child3Accent5" refType="h" fact="0.0381"/>
                  <dgm:constr type="r" for="ch" forName="Child3Accent6" refType="w" fact="0.9998"/>
                  <dgm:constr type="t" for="ch" forName="Child3Accent6" refType="h" fact="0.5252"/>
                  <dgm:constr type="w" for="ch" forName="Child3Accent6" refType="w" fact="0.0287"/>
                  <dgm:constr type="h" for="ch" forName="Child3Accent6" refType="h" fact="0.0381"/>
                  <dgm:constr type="r" for="ch" forName="Child3Accent7" refType="w" fact="0"/>
                  <dgm:constr type="t" for="ch" forName="Child3Accent7" refType="h" fact="0"/>
                  <dgm:constr type="w" for="ch" forName="Child3Accent7" refType="w" fact="0"/>
                  <dgm:constr type="h" for="ch" forName="Child3Accent7" refType="h" fact="0"/>
                  <dgm:constr type="r" for="ch" forName="Child4Accent1" refType="w" fact="0.6564"/>
                  <dgm:constr type="t" for="ch" forName="Child4Accent1" refType="h" fact="0.6908"/>
                  <dgm:constr type="w" for="ch" forName="Child4Accent1" refType="w" fact="0.0574"/>
                  <dgm:constr type="h" for="ch" forName="Child4Accent1" refType="h" fact="0.0763"/>
                  <dgm:constr type="r" for="ch" forName="Child4Accent2" refType="w" fact="0.6932"/>
                  <dgm:constr type="t" for="ch" forName="Child4Accent2" refType="h" fact="0.7684"/>
                  <dgm:constr type="w" for="ch" forName="Child4Accent2" refType="w" fact="0.0287"/>
                  <dgm:constr type="h" for="ch" forName="Child4Accent2" refType="h" fact="0.0381"/>
                  <dgm:constr type="r" for="ch" forName="Child4Accent3" refType="w" fact="0.7545"/>
                  <dgm:constr type="t" for="ch" forName="Child4Accent3" refType="h" fact="0.7684"/>
                  <dgm:constr type="w" for="ch" forName="Child4Accent3" refType="w" fact="0.0287"/>
                  <dgm:constr type="h" for="ch" forName="Child4Accent3" refType="h" fact="0.0381"/>
                  <dgm:constr type="r" for="ch" forName="Child4Accent4" refType="w" fact="0.8158"/>
                  <dgm:constr type="t" for="ch" forName="Child4Accent4" refType="h" fact="0.7684"/>
                  <dgm:constr type="w" for="ch" forName="Child4Accent4" refType="w" fact="0.0287"/>
                  <dgm:constr type="h" for="ch" forName="Child4Accent4" refType="h" fact="0.0381"/>
                  <dgm:constr type="r" for="ch" forName="Child4Accent5" refType="w" fact="0.8771"/>
                  <dgm:constr type="t" for="ch" forName="Child4Accent5" refType="h" fact="0.7684"/>
                  <dgm:constr type="w" for="ch" forName="Child4Accent5" refType="w" fact="0.0287"/>
                  <dgm:constr type="h" for="ch" forName="Child4Accent5" refType="h" fact="0.0381"/>
                  <dgm:constr type="r" for="ch" forName="Child4Accent6" refType="w" fact="0.9385"/>
                  <dgm:constr type="t" for="ch" forName="Child4Accent6" refType="h" fact="0.7684"/>
                  <dgm:constr type="w" for="ch" forName="Child4Accent6" refType="w" fact="0.0287"/>
                  <dgm:constr type="h" for="ch" forName="Child4Accent6" refType="h" fact="0.0381"/>
                  <dgm:constr type="r" for="ch" forName="Child4Accent7" refType="w" fact="0.9998"/>
                  <dgm:constr type="t" for="ch" forName="Child4Accent7" refType="h" fact="0.7684"/>
                  <dgm:constr type="w" for="ch" forName="Child4Accent7" refType="w" fact="0.0287"/>
                  <dgm:constr type="h" for="ch" forName="Child4Accent7" refType="h" fact="0.0381"/>
                  <dgm:constr type="r" for="ch" forName="Child4Accent8" refType="w" fact="0"/>
                  <dgm:constr type="t" for="ch" forName="Child4Accent8" refType="h" fact="0"/>
                  <dgm:constr type="w" for="ch" forName="Child4Accent8" refType="w" fact="0"/>
                  <dgm:constr type="h" for="ch" forName="Child4Accent8" refType="h" fact="0"/>
                  <dgm:constr type="r" for="ch" forName="ParentAccent1" refType="w" fact="0.0287"/>
                  <dgm:constr type="t" for="ch" forName="ParentAccent1" refType="h" fact="0.5252"/>
                  <dgm:constr type="w" for="ch" forName="ParentAccent1" refType="w" fact="0.0287"/>
                  <dgm:constr type="h" for="ch" forName="ParentAccent1" refType="h" fact="0.0381"/>
                  <dgm:constr type="r" for="ch" forName="ParentAccent2" refType="w" fact="0.0813"/>
                  <dgm:constr type="t" for="ch" forName="ParentAccent2" refType="h" fact="0.5252"/>
                  <dgm:constr type="w" for="ch" forName="ParentAccent2" refType="w" fact="0.0287"/>
                  <dgm:constr type="h" for="ch" forName="ParentAccent2" refType="h" fact="0.0381"/>
                  <dgm:constr type="r" for="ch" forName="ParentAccent3" refType="w" fact="0.1339"/>
                  <dgm:constr type="t" for="ch" forName="ParentAccent3" refType="h" fact="0.5252"/>
                  <dgm:constr type="w" for="ch" forName="ParentAccent3" refType="w" fact="0.0287"/>
                  <dgm:constr type="h" for="ch" forName="ParentAccent3" refType="h" fact="0.0381"/>
                  <dgm:constr type="r" for="ch" forName="ParentAccent4" refType="w" fact="0.1864"/>
                  <dgm:constr type="t" for="ch" forName="ParentAccent4" refType="h" fact="0.5252"/>
                  <dgm:constr type="w" for="ch" forName="ParentAccent4" refType="w" fact="0.0287"/>
                  <dgm:constr type="h" for="ch" forName="ParentAccent4" refType="h" fact="0.0381"/>
                  <dgm:constr type="r" for="ch" forName="ParentAccent5" refType="w" fact="0.239"/>
                  <dgm:constr type="t" for="ch" forName="ParentAccent5" refType="h" fact="0.5252"/>
                  <dgm:constr type="w" for="ch" forName="ParentAccent5" refType="w" fact="0.0287"/>
                  <dgm:constr type="h" for="ch" forName="ParentAccent5" refType="h" fact="0.0381"/>
                  <dgm:constr type="r" for="ch" forName="ParentAccent6" refType="w" fact="0.3203"/>
                  <dgm:constr type="t" for="ch" forName="ParentAccent6" refType="h" fact="0.5061"/>
                  <dgm:constr type="w" for="ch" forName="ParentAccent6" refType="w" fact="0.0574"/>
                  <dgm:constr type="h" for="ch" forName="ParentAccent6" refType="h" fact="0.0763"/>
                  <dgm:constr type="r" for="ch" forName="ParentAccent7" refType="w" fact="0.0755"/>
                  <dgm:constr type="t" for="ch" forName="ParentAccent7" refType="h" fact="0.4464"/>
                  <dgm:constr type="w" for="ch" forName="ParentAccent7" refType="w" fact="0.0287"/>
                  <dgm:constr type="h" for="ch" forName="ParentAccent7" refType="h" fact="0.0381"/>
                  <dgm:constr type="r" for="ch" forName="ParentAccent8" refType="w" fact="0.0755"/>
                  <dgm:constr type="t" for="ch" forName="ParentAccent8" refType="h" fact="0.6045"/>
                  <dgm:constr type="w" for="ch" forName="ParentAccent8" refType="w" fact="0.0287"/>
                  <dgm:constr type="h" for="ch" forName="ParentAccent8" refType="h" fact="0.0381"/>
                  <dgm:constr type="r" for="ch" forName="ParentAccent9" refType="w" fact="0.0499"/>
                  <dgm:constr type="t" for="ch" forName="ParentAccent9" refType="h" fact="0.4807"/>
                  <dgm:constr type="w" for="ch" forName="ParentAccent9" refType="w" fact="0.0287"/>
                  <dgm:constr type="h" for="ch" forName="ParentAccent9" refType="h" fact="0.0381"/>
                  <dgm:constr type="r" for="ch" forName="ParentAccent10" refType="w" fact="0.0482"/>
                  <dgm:constr type="t" for="ch" forName="ParentAccent10" refType="h" fact="0.5705"/>
                  <dgm:constr type="w" for="ch" forName="ParentAccent10" refType="w" fact="0.0287"/>
                  <dgm:constr type="h" for="ch" forName="ParentAccent10" refType="h" fact="0.0381"/>
                  <dgm:constr type="r" for="ch" forName="Child1Accent1" refType="w" fact="0.5181"/>
                  <dgm:constr type="t" for="ch" forName="Child1Accent1" refType="h" fact="0.2457"/>
                  <dgm:constr type="w" for="ch" forName="Child1Accent1" refType="w" fact="0.0574"/>
                  <dgm:constr type="h" for="ch" forName="Child1Accent1" refType="h" fact="0.0763"/>
                  <dgm:constr type="r" for="ch" forName="Child1Accent2" refType="w" fact="0.5542"/>
                  <dgm:constr type="t" for="ch" forName="Child1Accent2" refType="h" fact="0.2004"/>
                  <dgm:constr type="w" for="ch" forName="Child1Accent2" refType="w" fact="0.0287"/>
                  <dgm:constr type="h" for="ch" forName="Child1Accent2" refType="h" fact="0.0381"/>
                  <dgm:constr type="r" for="ch" forName="Child1Accent3" refType="w" fact="0.5946"/>
                  <dgm:constr type="t" for="ch" forName="Child1Accent3" refType="h" fact="0.1445"/>
                  <dgm:constr type="w" for="ch" forName="Child1Accent3" refType="w" fact="0.0287"/>
                  <dgm:constr type="h" for="ch" forName="Child1Accent3" refType="h" fact="0.0381"/>
                  <dgm:constr type="r" for="ch" forName="Child1Accent4" refType="w" fact="0.6347"/>
                  <dgm:constr type="t" for="ch" forName="Child1Accent4" refType="h" fact="0.097"/>
                  <dgm:constr type="w" for="ch" forName="Child1Accent4" refType="w" fact="0.0287"/>
                  <dgm:constr type="h" for="ch" forName="Child1Accent4" refType="h" fact="0.0381"/>
                  <dgm:constr type="r" for="ch" forName="Child1Accent5" refType="w" fact="0.696"/>
                  <dgm:constr type="t" for="ch" forName="Child1Accent5" refType="h" fact="0.097"/>
                  <dgm:constr type="w" for="ch" forName="Child1Accent5" refType="w" fact="0.0287"/>
                  <dgm:constr type="h" for="ch" forName="Child1Accent5" refType="h" fact="0.0381"/>
                  <dgm:constr type="r" for="ch" forName="Child1Accent6" refType="w" fact="0.7574"/>
                  <dgm:constr type="t" for="ch" forName="Child1Accent6" refType="h" fact="0.097"/>
                  <dgm:constr type="w" for="ch" forName="Child1Accent6" refType="w" fact="0.0287"/>
                  <dgm:constr type="h" for="ch" forName="Child1Accent6" refType="h" fact="0.0381"/>
                  <dgm:constr type="r" for="ch" forName="Child1Accent7" refType="w" fact="0.8187"/>
                  <dgm:constr type="t" for="ch" forName="Child1Accent7" refType="h" fact="0.097"/>
                  <dgm:constr type="w" for="ch" forName="Child1Accent7" refType="w" fact="0.0287"/>
                  <dgm:constr type="h" for="ch" forName="Child1Accent7" refType="h" fact="0.0381"/>
                  <dgm:constr type="r" for="ch" forName="Child1Accent8" refType="w" fact="0.88"/>
                  <dgm:constr type="t" for="ch" forName="Child1Accent8" refType="h" fact="0.097"/>
                  <dgm:constr type="w" for="ch" forName="Child1Accent8" refType="w" fact="0.0287"/>
                  <dgm:constr type="h" for="ch" forName="Child1Accent8" refType="h" fact="0.0381"/>
                  <dgm:constr type="r" for="ch" forName="Child1Accent9" refType="w" fact="0.9413"/>
                  <dgm:constr type="t" for="ch" forName="Child1Accent9" refType="h" fact="0.097"/>
                  <dgm:constr type="w" for="ch" forName="Child1Accent9" refType="w" fact="0.0287"/>
                  <dgm:constr type="h" for="ch" forName="Child1Accent9" refType="h" fact="0.0381"/>
                  <dgm:constr type="r" for="ch" forName="Child5Accent1" refType="w" fact="0.5181"/>
                  <dgm:constr type="t" for="ch" forName="Child5Accent1" refType="h" fact="0.7601"/>
                  <dgm:constr type="w" for="ch" forName="Child5Accent1" refType="w" fact="0.0574"/>
                  <dgm:constr type="h" for="ch" forName="Child5Accent1" refType="h" fact="0.0763"/>
                  <dgm:constr type="r" for="ch" forName="Child5Accent2" refType="w" fact="0.547"/>
                  <dgm:constr type="t" for="ch" forName="Child5Accent2" refType="h" fact="0.8375"/>
                  <dgm:constr type="w" for="ch" forName="Child5Accent2" refType="w" fact="0.0287"/>
                  <dgm:constr type="h" for="ch" forName="Child5Accent2" refType="h" fact="0.0381"/>
                  <dgm:constr type="r" for="ch" forName="Child5Accent3" refType="w" fact="0.5882"/>
                  <dgm:constr type="t" for="ch" forName="Child5Accent3" refType="h" fact="0.8991"/>
                  <dgm:constr type="w" for="ch" forName="Child5Accent3" refType="w" fact="0.0287"/>
                  <dgm:constr type="h" for="ch" forName="Child5Accent3" refType="h" fact="0.0381"/>
                  <dgm:constr type="r" for="ch" forName="Child5Accent4" refType="w" fact="0.6347"/>
                  <dgm:constr type="t" for="ch" forName="Child5Accent4" refType="h" fact="0.9619"/>
                  <dgm:constr type="w" for="ch" forName="Child5Accent4" refType="w" fact="0.0287"/>
                  <dgm:constr type="h" for="ch" forName="Child5Accent4" refType="h" fact="0.0381"/>
                  <dgm:constr type="r" for="ch" forName="Child5Accent5" refType="w" fact="0.696"/>
                  <dgm:constr type="t" for="ch" forName="Child5Accent5" refType="h" fact="0.9619"/>
                  <dgm:constr type="w" for="ch" forName="Child5Accent5" refType="w" fact="0.0287"/>
                  <dgm:constr type="h" for="ch" forName="Child5Accent5" refType="h" fact="0.0381"/>
                  <dgm:constr type="r" for="ch" forName="Child5Accent6" refType="w" fact="0.7574"/>
                  <dgm:constr type="t" for="ch" forName="Child5Accent6" refType="h" fact="0.9619"/>
                  <dgm:constr type="w" for="ch" forName="Child5Accent6" refType="w" fact="0.0287"/>
                  <dgm:constr type="h" for="ch" forName="Child5Accent6" refType="h" fact="0.0381"/>
                  <dgm:constr type="r" for="ch" forName="Child5Accent7" refType="w" fact="0.8187"/>
                  <dgm:constr type="t" for="ch" forName="Child5Accent7" refType="h" fact="0.9619"/>
                  <dgm:constr type="w" for="ch" forName="Child5Accent7" refType="w" fact="0.0287"/>
                  <dgm:constr type="h" for="ch" forName="Child5Accent7" refType="h" fact="0.0381"/>
                  <dgm:constr type="r" for="ch" forName="Child5Accent8" refType="w" fact="0.88"/>
                  <dgm:constr type="t" for="ch" forName="Child5Accent8" refType="h" fact="0.9619"/>
                  <dgm:constr type="w" for="ch" forName="Child5Accent8" refType="w" fact="0.0287"/>
                  <dgm:constr type="h" for="ch" forName="Child5Accent8" refType="h" fact="0.0381"/>
                  <dgm:constr type="r" for="ch" forName="Child5Accent9" refType="w" fact="0.9423"/>
                  <dgm:constr type="t" for="ch" forName="Child5Accent9" refType="h" fact="0.9619"/>
                  <dgm:constr type="w" for="ch" forName="Child5Accent9" refType="w" fact="0.0287"/>
                  <dgm:constr type="h" for="ch" forName="Child5Accent9" refType="h" fact="0.0381"/>
                  <dgm:constr type="r" for="ch" forName="Child5" refType="w" fact="0.9419"/>
                  <dgm:constr type="t" for="ch" forName="Child5" refType="h" fact="0.8635"/>
                  <dgm:constr type="w" for="ch" forName="Child5" refType="w" fact="0.3364"/>
                  <dgm:constr type="h" for="ch" forName="Child5" refType="h" fact="0.0981"/>
                  <dgm:constr type="r" for="ch" forName="Child4" refType="w"/>
                  <dgm:constr type="t" for="ch" forName="Child4" refType="h" fact="0.6701"/>
                  <dgm:constr type="w" for="ch" forName="Child4" refType="w" fact="0.3364"/>
                  <dgm:constr type="h" for="ch" forName="Child4" refType="h" fact="0.0981"/>
                  <dgm:constr type="r" for="ch" forName="Child3" refType="w"/>
                  <dgm:constr type="t" for="ch" forName="Child3" refType="h" fact="0.4276"/>
                  <dgm:constr type="w" for="ch" forName="Child3" refType="w" fact="0.2544"/>
                  <dgm:constr type="h" for="ch" forName="Child3" refType="h" fact="0.0981"/>
                  <dgm:constr type="r" for="ch" forName="Child2" refType="w"/>
                  <dgm:constr type="t" for="ch" forName="Child2" refType="h" fact="0.1798"/>
                  <dgm:constr type="w" for="ch" forName="Child2" refType="w" fact="0.3364"/>
                  <dgm:constr type="h" for="ch" forName="Child2" refType="h" fact="0.0981"/>
                  <dgm:constr type="r" for="ch" forName="Child1" refType="w" fact="0.9419"/>
                  <dgm:constr type="t" for="ch" forName="Child1" refType="h" fact="0"/>
                  <dgm:constr type="w" for="ch" forName="Child1" refType="w" fact="0.3364"/>
                  <dgm:constr type="h" for="ch" forName="Child1" refType="h" fact="0.0981"/>
                  <dgm:constr type="r" for="ch" forName="Parent" refType="w" fact="0.6347"/>
                  <dgm:constr type="t" for="ch" forName="Parent" refType="h" fact="0.3513"/>
                  <dgm:constr type="w" for="ch" forName="Parent" refType="w" fact="0.2906"/>
                  <dgm:constr type="h" for="ch" forName="Parent" refType="h" fact="0.3859"/>
                </dgm:constrLst>
              </dgm:else>
            </dgm:choose>
          </dgm:else>
        </dgm:choose>
        <dgm:layoutNode name="ParentAccent1" styleLbl="alignNode1">
          <dgm:alg type="sp"/>
          <dgm:shape xmlns:r="http://schemas.openxmlformats.org/officeDocument/2006/relationships" type="ellipse" r:blip="">
            <dgm:adjLst/>
          </dgm:shape>
          <dgm:presOf/>
        </dgm:layoutNode>
        <dgm:layoutNode name="ParentAccent2" styleLbl="alignNode1">
          <dgm:alg type="sp"/>
          <dgm:shape xmlns:r="http://schemas.openxmlformats.org/officeDocument/2006/relationships" type="ellipse" r:blip="">
            <dgm:adjLst/>
          </dgm:shape>
          <dgm:presOf/>
        </dgm:layoutNode>
        <dgm:layoutNode name="ParentAccent3" styleLbl="alignNode1">
          <dgm:alg type="sp"/>
          <dgm:shape xmlns:r="http://schemas.openxmlformats.org/officeDocument/2006/relationships" type="ellipse" r:blip="">
            <dgm:adjLst/>
          </dgm:shape>
          <dgm:presOf/>
        </dgm:layoutNode>
        <dgm:layoutNode name="ParentAccent4" styleLbl="alignNode1">
          <dgm:alg type="sp"/>
          <dgm:shape xmlns:r="http://schemas.openxmlformats.org/officeDocument/2006/relationships" type="ellipse" r:blip="">
            <dgm:adjLst/>
          </dgm:shape>
          <dgm:presOf/>
        </dgm:layoutNode>
        <dgm:layoutNode name="ParentAccent5" styleLbl="alignNode1">
          <dgm:alg type="sp"/>
          <dgm:shape xmlns:r="http://schemas.openxmlformats.org/officeDocument/2006/relationships" type="ellipse" r:blip="">
            <dgm:adjLst/>
          </dgm:shape>
          <dgm:presOf/>
        </dgm:layoutNode>
        <dgm:layoutNode name="ParentAccent6" styleLbl="alignNode1">
          <dgm:alg type="sp"/>
          <dgm:shape xmlns:r="http://schemas.openxmlformats.org/officeDocument/2006/relationships" type="ellipse" r:blip="">
            <dgm:adjLst/>
          </dgm:shape>
          <dgm:presOf/>
        </dgm:layoutNode>
        <dgm:layoutNode name="ParentAccent7" styleLbl="alignNode1">
          <dgm:alg type="sp"/>
          <dgm:shape xmlns:r="http://schemas.openxmlformats.org/officeDocument/2006/relationships" type="ellipse" r:blip="">
            <dgm:adjLst/>
          </dgm:shape>
          <dgm:presOf/>
        </dgm:layoutNode>
        <dgm:layoutNode name="ParentAccent8" styleLbl="alignNode1">
          <dgm:alg type="sp"/>
          <dgm:shape xmlns:r="http://schemas.openxmlformats.org/officeDocument/2006/relationships" type="ellipse" r:blip="">
            <dgm:adjLst/>
          </dgm:shape>
          <dgm:presOf/>
        </dgm:layoutNode>
        <dgm:layoutNode name="ParentAccent9" styleLbl="alignNode1">
          <dgm:alg type="sp"/>
          <dgm:shape xmlns:r="http://schemas.openxmlformats.org/officeDocument/2006/relationships" type="ellipse" r:blip="">
            <dgm:adjLst/>
          </dgm:shape>
          <dgm:presOf/>
        </dgm:layoutNode>
        <dgm:layoutNode name="ParentAccent10" styleLbl="alignNode1">
          <dgm:alg type="sp"/>
          <dgm:shape xmlns:r="http://schemas.openxmlformats.org/officeDocument/2006/relationships" type="ellipse" r:blip="">
            <dgm:adjLst/>
          </dgm:shape>
          <dgm:presOf/>
        </dgm:layoutNode>
        <dgm:layoutNode name="Parent" styleLbl="alignNode1">
          <dgm:varLst>
            <dgm:chMax val="5"/>
            <dgm:chPref val="3"/>
            <dgm:bulletEnabled val="1"/>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name="Name21" axis="ch" ptType="node" cnt="1">
          <dgm:layoutNode name="Child1Accent1" styleLbl="alignNode1">
            <dgm:alg type="sp"/>
            <dgm:shape xmlns:r="http://schemas.openxmlformats.org/officeDocument/2006/relationships" type="ellipse" r:blip="">
              <dgm:adjLst/>
            </dgm:shape>
            <dgm:presOf/>
          </dgm:layoutNode>
          <dgm:layoutNode name="Child1Accent2" styleLbl="alignNode1">
            <dgm:alg type="sp"/>
            <dgm:shape xmlns:r="http://schemas.openxmlformats.org/officeDocument/2006/relationships" type="ellipse" r:blip="">
              <dgm:adjLst/>
            </dgm:shape>
            <dgm:presOf/>
          </dgm:layoutNode>
          <dgm:layoutNode name="Child1Accent3" styleLbl="alignNode1">
            <dgm:alg type="sp"/>
            <dgm:shape xmlns:r="http://schemas.openxmlformats.org/officeDocument/2006/relationships" type="ellipse" r:blip="">
              <dgm:adjLst/>
            </dgm:shape>
            <dgm:presOf/>
          </dgm:layoutNode>
          <dgm:layoutNode name="Child1Accent4" styleLbl="alignNode1">
            <dgm:alg type="sp"/>
            <dgm:shape xmlns:r="http://schemas.openxmlformats.org/officeDocument/2006/relationships" type="ellipse" r:blip="">
              <dgm:adjLst/>
            </dgm:shape>
            <dgm:presOf/>
          </dgm:layoutNode>
          <dgm:layoutNode name="Child1Accent5" styleLbl="alignNode1">
            <dgm:alg type="sp"/>
            <dgm:shape xmlns:r="http://schemas.openxmlformats.org/officeDocument/2006/relationships" type="ellipse" r:blip="">
              <dgm:adjLst/>
            </dgm:shape>
            <dgm:presOf/>
          </dgm:layoutNode>
          <dgm:layoutNode name="Child1Accent6" styleLbl="alignNode1">
            <dgm:alg type="sp"/>
            <dgm:shape xmlns:r="http://schemas.openxmlformats.org/officeDocument/2006/relationships" type="ellipse" r:blip="">
              <dgm:adjLst/>
            </dgm:shape>
            <dgm:presOf/>
          </dgm:layoutNode>
          <dgm:layoutNode name="Child1Accent7" styleLbl="alignNode1">
            <dgm:alg type="sp"/>
            <dgm:shape xmlns:r="http://schemas.openxmlformats.org/officeDocument/2006/relationships" type="ellipse" r:blip="">
              <dgm:adjLst/>
            </dgm:shape>
            <dgm:presOf/>
          </dgm:layoutNode>
          <dgm:layoutNode name="Child1Accent8" styleLbl="alignNode1">
            <dgm:alg type="sp"/>
            <dgm:shape xmlns:r="http://schemas.openxmlformats.org/officeDocument/2006/relationships" type="ellipse" r:blip="">
              <dgm:adjLst/>
            </dgm:shape>
            <dgm:presOf/>
          </dgm:layoutNode>
          <dgm:layoutNode name="Child1Accent9" styleLbl="alignNode1">
            <dgm:alg type="sp"/>
            <dgm:shape xmlns:r="http://schemas.openxmlformats.org/officeDocument/2006/relationships" type="ellipse" r:blip="">
              <dgm:adjLst/>
            </dgm:shape>
            <dgm:presOf/>
          </dgm:layoutNode>
          <dgm:layoutNode name="Child1"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2" axis="ch" ptType="node" st="2" cnt="1">
          <dgm:layoutNode name="Child2Accent1" styleLbl="alignNode1">
            <dgm:alg type="sp"/>
            <dgm:shape xmlns:r="http://schemas.openxmlformats.org/officeDocument/2006/relationships" type="ellipse" r:blip="">
              <dgm:adjLst/>
            </dgm:shape>
            <dgm:presOf/>
          </dgm:layoutNode>
          <dgm:layoutNode name="Child2Accent2" styleLbl="alignNode1">
            <dgm:alg type="sp"/>
            <dgm:shape xmlns:r="http://schemas.openxmlformats.org/officeDocument/2006/relationships" type="ellipse" r:blip="">
              <dgm:adjLst/>
            </dgm:shape>
            <dgm:presOf/>
          </dgm:layoutNode>
          <dgm:layoutNode name="Child2Accent3" styleLbl="alignNode1">
            <dgm:alg type="sp"/>
            <dgm:shape xmlns:r="http://schemas.openxmlformats.org/officeDocument/2006/relationships" type="ellipse" r:blip="">
              <dgm:adjLst/>
            </dgm:shape>
            <dgm:presOf/>
          </dgm:layoutNode>
          <dgm:layoutNode name="Child2Accent4" styleLbl="alignNode1">
            <dgm:alg type="sp"/>
            <dgm:shape xmlns:r="http://schemas.openxmlformats.org/officeDocument/2006/relationships" type="ellipse" r:blip="">
              <dgm:adjLst/>
            </dgm:shape>
            <dgm:presOf/>
          </dgm:layoutNode>
          <dgm:layoutNode name="Child2Accent5" styleLbl="alignNode1">
            <dgm:alg type="sp"/>
            <dgm:shape xmlns:r="http://schemas.openxmlformats.org/officeDocument/2006/relationships" type="ellipse" r:blip="">
              <dgm:adjLst/>
            </dgm:shape>
            <dgm:presOf/>
          </dgm:layoutNode>
          <dgm:layoutNode name="Child2Accent6" styleLbl="alignNode1">
            <dgm:alg type="sp"/>
            <dgm:shape xmlns:r="http://schemas.openxmlformats.org/officeDocument/2006/relationships" type="ellipse" r:blip="">
              <dgm:adjLst/>
            </dgm:shape>
            <dgm:presOf/>
          </dgm:layoutNode>
          <dgm:layoutNode name="Child2Accent7" styleLbl="alignNode1">
            <dgm:alg type="sp"/>
            <dgm:shape xmlns:r="http://schemas.openxmlformats.org/officeDocument/2006/relationships" type="ellipse" r:blip="">
              <dgm:adjLst/>
            </dgm:shape>
            <dgm:presOf/>
          </dgm:layoutNode>
          <dgm:layoutNode name="Child2"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3" axis="ch" ptType="node" st="3" cnt="1">
          <dgm:layoutNode name="Child3Accent1" styleLbl="alignNode1">
            <dgm:alg type="sp"/>
            <dgm:shape xmlns:r="http://schemas.openxmlformats.org/officeDocument/2006/relationships" type="ellipse" r:blip="">
              <dgm:adjLst/>
            </dgm:shape>
            <dgm:presOf/>
          </dgm:layoutNode>
          <dgm:layoutNode name="Child3Accent2" styleLbl="alignNode1">
            <dgm:alg type="sp"/>
            <dgm:shape xmlns:r="http://schemas.openxmlformats.org/officeDocument/2006/relationships" type="ellipse" r:blip="">
              <dgm:adjLst/>
            </dgm:shape>
            <dgm:presOf/>
          </dgm:layoutNode>
          <dgm:layoutNode name="Child3Accent3" styleLbl="alignNode1">
            <dgm:alg type="sp"/>
            <dgm:shape xmlns:r="http://schemas.openxmlformats.org/officeDocument/2006/relationships" type="ellipse" r:blip="">
              <dgm:adjLst/>
            </dgm:shape>
            <dgm:presOf/>
          </dgm:layoutNode>
          <dgm:layoutNode name="Child3Accent4" styleLbl="alignNode1">
            <dgm:alg type="sp"/>
            <dgm:shape xmlns:r="http://schemas.openxmlformats.org/officeDocument/2006/relationships" type="ellipse" r:blip="">
              <dgm:adjLst/>
            </dgm:shape>
            <dgm:presOf/>
          </dgm:layoutNode>
          <dgm:layoutNode name="Child3Accent5" styleLbl="alignNode1">
            <dgm:alg type="sp"/>
            <dgm:shape xmlns:r="http://schemas.openxmlformats.org/officeDocument/2006/relationships" type="ellipse" r:blip="">
              <dgm:adjLst/>
            </dgm:shape>
            <dgm:presOf/>
          </dgm:layoutNode>
          <dgm:layoutNode name="Child3Accent6" styleLbl="alignNode1">
            <dgm:alg type="sp"/>
            <dgm:shape xmlns:r="http://schemas.openxmlformats.org/officeDocument/2006/relationships" type="ellipse" r:blip="">
              <dgm:adjLst/>
            </dgm:shape>
            <dgm:presOf/>
          </dgm:layoutNode>
          <dgm:layoutNode name="Child3Accent7" styleLbl="alignNode1">
            <dgm:alg type="sp"/>
            <dgm:shape xmlns:r="http://schemas.openxmlformats.org/officeDocument/2006/relationships" type="ellipse" r:blip="">
              <dgm:adjLst/>
            </dgm:shape>
            <dgm:presOf/>
          </dgm:layoutNode>
          <dgm:layoutNode name="Child3"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4" axis="ch" ptType="node" st="4" cnt="1">
          <dgm:layoutNode name="Child4Accent1" styleLbl="alignNode1">
            <dgm:alg type="sp"/>
            <dgm:shape xmlns:r="http://schemas.openxmlformats.org/officeDocument/2006/relationships" type="ellipse" r:blip="">
              <dgm:adjLst/>
            </dgm:shape>
            <dgm:presOf/>
          </dgm:layoutNode>
          <dgm:layoutNode name="Child4Accent2" styleLbl="alignNode1">
            <dgm:alg type="sp"/>
            <dgm:shape xmlns:r="http://schemas.openxmlformats.org/officeDocument/2006/relationships" type="ellipse" r:blip="">
              <dgm:adjLst/>
            </dgm:shape>
            <dgm:presOf/>
          </dgm:layoutNode>
          <dgm:layoutNode name="Child4Accent3" styleLbl="alignNode1">
            <dgm:alg type="sp"/>
            <dgm:shape xmlns:r="http://schemas.openxmlformats.org/officeDocument/2006/relationships" type="ellipse" r:blip="">
              <dgm:adjLst/>
            </dgm:shape>
            <dgm:presOf/>
          </dgm:layoutNode>
          <dgm:layoutNode name="Child4Accent4" styleLbl="alignNode1">
            <dgm:alg type="sp"/>
            <dgm:shape xmlns:r="http://schemas.openxmlformats.org/officeDocument/2006/relationships" type="ellipse" r:blip="">
              <dgm:adjLst/>
            </dgm:shape>
            <dgm:presOf/>
          </dgm:layoutNode>
          <dgm:layoutNode name="Child4Accent5" styleLbl="alignNode1">
            <dgm:alg type="sp"/>
            <dgm:shape xmlns:r="http://schemas.openxmlformats.org/officeDocument/2006/relationships" type="ellipse" r:blip="">
              <dgm:adjLst/>
            </dgm:shape>
            <dgm:presOf/>
          </dgm:layoutNode>
          <dgm:layoutNode name="Child4Accent6" styleLbl="alignNode1">
            <dgm:alg type="sp"/>
            <dgm:shape xmlns:r="http://schemas.openxmlformats.org/officeDocument/2006/relationships" type="ellipse" r:blip="">
              <dgm:adjLst/>
            </dgm:shape>
            <dgm:presOf/>
          </dgm:layoutNode>
          <dgm:layoutNode name="Child4Accent7" styleLbl="alignNode1">
            <dgm:alg type="sp"/>
            <dgm:shape xmlns:r="http://schemas.openxmlformats.org/officeDocument/2006/relationships" type="ellipse" r:blip="">
              <dgm:adjLst/>
            </dgm:shape>
            <dgm:presOf/>
          </dgm:layoutNode>
          <dgm:layoutNode name="Child4Accent8" styleLbl="alignNode1">
            <dgm:alg type="sp"/>
            <dgm:shape xmlns:r="http://schemas.openxmlformats.org/officeDocument/2006/relationships" type="ellipse" r:blip="">
              <dgm:adjLst/>
            </dgm:shape>
            <dgm:presOf/>
          </dgm:layoutNode>
          <dgm:layoutNode name="Child4"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5" axis="ch" ptType="node" st="5" cnt="1">
          <dgm:layoutNode name="Child5Accent1" styleLbl="alignNode1">
            <dgm:alg type="sp"/>
            <dgm:shape xmlns:r="http://schemas.openxmlformats.org/officeDocument/2006/relationships" type="ellipse" r:blip="">
              <dgm:adjLst/>
            </dgm:shape>
            <dgm:presOf/>
          </dgm:layoutNode>
          <dgm:layoutNode name="Child5Accent2" styleLbl="alignNode1">
            <dgm:alg type="sp"/>
            <dgm:shape xmlns:r="http://schemas.openxmlformats.org/officeDocument/2006/relationships" type="ellipse" r:blip="">
              <dgm:adjLst/>
            </dgm:shape>
            <dgm:presOf/>
          </dgm:layoutNode>
          <dgm:layoutNode name="Child5Accent3" styleLbl="alignNode1">
            <dgm:alg type="sp"/>
            <dgm:shape xmlns:r="http://schemas.openxmlformats.org/officeDocument/2006/relationships" type="ellipse" r:blip="">
              <dgm:adjLst/>
            </dgm:shape>
            <dgm:presOf/>
          </dgm:layoutNode>
          <dgm:layoutNode name="Child5Accent4" styleLbl="alignNode1">
            <dgm:alg type="sp"/>
            <dgm:shape xmlns:r="http://schemas.openxmlformats.org/officeDocument/2006/relationships" type="ellipse" r:blip="">
              <dgm:adjLst/>
            </dgm:shape>
            <dgm:presOf/>
          </dgm:layoutNode>
          <dgm:layoutNode name="Child5Accent5" styleLbl="alignNode1">
            <dgm:alg type="sp"/>
            <dgm:shape xmlns:r="http://schemas.openxmlformats.org/officeDocument/2006/relationships" type="ellipse" r:blip="">
              <dgm:adjLst/>
            </dgm:shape>
            <dgm:presOf/>
          </dgm:layoutNode>
          <dgm:layoutNode name="Child5Accent6" styleLbl="alignNode1">
            <dgm:alg type="sp"/>
            <dgm:shape xmlns:r="http://schemas.openxmlformats.org/officeDocument/2006/relationships" type="ellipse" r:blip="">
              <dgm:adjLst/>
            </dgm:shape>
            <dgm:presOf/>
          </dgm:layoutNode>
          <dgm:layoutNode name="Child5Accent7" styleLbl="alignNode1">
            <dgm:alg type="sp"/>
            <dgm:shape xmlns:r="http://schemas.openxmlformats.org/officeDocument/2006/relationships" type="ellipse" r:blip="">
              <dgm:adjLst/>
            </dgm:shape>
            <dgm:presOf/>
          </dgm:layoutNode>
          <dgm:layoutNode name="Child5Accent8" styleLbl="alignNode1">
            <dgm:alg type="sp"/>
            <dgm:shape xmlns:r="http://schemas.openxmlformats.org/officeDocument/2006/relationships" type="ellipse" r:blip="">
              <dgm:adjLst/>
            </dgm:shape>
            <dgm:presOf/>
          </dgm:layoutNode>
          <dgm:layoutNode name="Child5Accent9" styleLbl="alignNode1">
            <dgm:alg type="sp"/>
            <dgm:shape xmlns:r="http://schemas.openxmlformats.org/officeDocument/2006/relationships" type="ellipse" r:blip="">
              <dgm:adjLst/>
            </dgm:shape>
            <dgm:presOf/>
          </dgm:layoutNode>
          <dgm:layoutNode name="Child5"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9.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F530AFF7-B0A1-41AF-9085-A4AEAF300888}" type="datetimeFigureOut">
              <a:rPr lang="fa-IR" smtClean="0"/>
              <a:pPr/>
              <a:t>25/09/1441</a:t>
            </a:fld>
            <a:endParaRPr lang="fa-I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5B61E7F1-F211-44C9-AB86-C7094A306E7C}" type="slidenum">
              <a:rPr lang="fa-IR" smtClean="0"/>
              <a:pPr/>
              <a:t>‹#›</a:t>
            </a:fld>
            <a:endParaRPr lang="fa-IR"/>
          </a:p>
        </p:txBody>
      </p:sp>
    </p:spTree>
    <p:extLst>
      <p:ext uri="{BB962C8B-B14F-4D97-AF65-F5344CB8AC3E}">
        <p14:creationId xmlns:p14="http://schemas.microsoft.com/office/powerpoint/2010/main" val="107942413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817F8BF-26B3-41B3-B403-C46745DEC9A4}" type="datetime8">
              <a:rPr lang="fa-IR" smtClean="0"/>
              <a:pPr/>
              <a:t>17 مه 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A4C29F4-9430-4BD5-B196-CC6E83032D2E}" type="slidenum">
              <a:rPr lang="fa-IR" smtClean="0"/>
              <a:pPr/>
              <a:t>‹#›</a:t>
            </a:fld>
            <a:endParaRPr lang="fa-IR"/>
          </a:p>
        </p:txBody>
      </p:sp>
    </p:spTree>
    <p:extLst>
      <p:ext uri="{BB962C8B-B14F-4D97-AF65-F5344CB8AC3E}">
        <p14:creationId xmlns:p14="http://schemas.microsoft.com/office/powerpoint/2010/main" val="9759611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A8E8F91-774D-42AE-802A-DE804A9297BB}" type="datetime8">
              <a:rPr lang="fa-IR" smtClean="0"/>
              <a:pPr/>
              <a:t>17 مه 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A4C29F4-9430-4BD5-B196-CC6E83032D2E}" type="slidenum">
              <a:rPr lang="fa-IR" smtClean="0"/>
              <a:pPr/>
              <a:t>‹#›</a:t>
            </a:fld>
            <a:endParaRPr lang="fa-IR"/>
          </a:p>
        </p:txBody>
      </p:sp>
    </p:spTree>
    <p:extLst>
      <p:ext uri="{BB962C8B-B14F-4D97-AF65-F5344CB8AC3E}">
        <p14:creationId xmlns:p14="http://schemas.microsoft.com/office/powerpoint/2010/main" val="31137058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045B133C-3EC1-4A91-92BA-D393C87603DA}" type="datetime8">
              <a:rPr lang="fa-IR" smtClean="0"/>
              <a:pPr/>
              <a:t>17 مه 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A4C29F4-9430-4BD5-B196-CC6E83032D2E}" type="slidenum">
              <a:rPr lang="fa-IR" smtClean="0"/>
              <a:pPr/>
              <a:t>‹#›</a:t>
            </a:fld>
            <a:endParaRPr lang="fa-IR"/>
          </a:p>
        </p:txBody>
      </p:sp>
    </p:spTree>
    <p:extLst>
      <p:ext uri="{BB962C8B-B14F-4D97-AF65-F5344CB8AC3E}">
        <p14:creationId xmlns:p14="http://schemas.microsoft.com/office/powerpoint/2010/main" val="767247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2BD4E6FB-FDD9-4060-BBDA-841F2114E697}" type="datetime8">
              <a:rPr lang="fa-IR" smtClean="0"/>
              <a:pPr/>
              <a:t>17 مه 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A4C29F4-9430-4BD5-B196-CC6E83032D2E}" type="slidenum">
              <a:rPr lang="fa-IR" smtClean="0"/>
              <a:pPr/>
              <a:t>‹#›</a:t>
            </a:fld>
            <a:endParaRPr lang="fa-IR"/>
          </a:p>
        </p:txBody>
      </p:sp>
    </p:spTree>
    <p:extLst>
      <p:ext uri="{BB962C8B-B14F-4D97-AF65-F5344CB8AC3E}">
        <p14:creationId xmlns:p14="http://schemas.microsoft.com/office/powerpoint/2010/main" val="2721333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C4DA5B-4F3B-4535-86E9-5E7389176DB3}" type="datetime8">
              <a:rPr lang="fa-IR" smtClean="0"/>
              <a:pPr/>
              <a:t>17 مه 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A4C29F4-9430-4BD5-B196-CC6E83032D2E}" type="slidenum">
              <a:rPr lang="fa-IR" smtClean="0"/>
              <a:pPr/>
              <a:t>‹#›</a:t>
            </a:fld>
            <a:endParaRPr lang="fa-IR"/>
          </a:p>
        </p:txBody>
      </p:sp>
    </p:spTree>
    <p:extLst>
      <p:ext uri="{BB962C8B-B14F-4D97-AF65-F5344CB8AC3E}">
        <p14:creationId xmlns:p14="http://schemas.microsoft.com/office/powerpoint/2010/main" val="3487216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2C162240-5A8D-4574-A0DC-F499A919C149}" type="datetime8">
              <a:rPr lang="fa-IR" smtClean="0"/>
              <a:pPr/>
              <a:t>17 مه 20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A4C29F4-9430-4BD5-B196-CC6E83032D2E}" type="slidenum">
              <a:rPr lang="fa-IR" smtClean="0"/>
              <a:pPr/>
              <a:t>‹#›</a:t>
            </a:fld>
            <a:endParaRPr lang="fa-IR"/>
          </a:p>
        </p:txBody>
      </p:sp>
    </p:spTree>
    <p:extLst>
      <p:ext uri="{BB962C8B-B14F-4D97-AF65-F5344CB8AC3E}">
        <p14:creationId xmlns:p14="http://schemas.microsoft.com/office/powerpoint/2010/main" val="41685645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60F62982-AA03-435E-9166-3D061C295FCB}" type="datetime8">
              <a:rPr lang="fa-IR" smtClean="0"/>
              <a:pPr/>
              <a:t>17 مه 20</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8A4C29F4-9430-4BD5-B196-CC6E83032D2E}" type="slidenum">
              <a:rPr lang="fa-IR" smtClean="0"/>
              <a:pPr/>
              <a:t>‹#›</a:t>
            </a:fld>
            <a:endParaRPr lang="fa-IR"/>
          </a:p>
        </p:txBody>
      </p:sp>
    </p:spTree>
    <p:extLst>
      <p:ext uri="{BB962C8B-B14F-4D97-AF65-F5344CB8AC3E}">
        <p14:creationId xmlns:p14="http://schemas.microsoft.com/office/powerpoint/2010/main" val="554097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4ADC15F0-B9BE-41BF-9303-618B6668F412}" type="datetime8">
              <a:rPr lang="fa-IR" smtClean="0"/>
              <a:pPr/>
              <a:t>17 مه 20</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8A4C29F4-9430-4BD5-B196-CC6E83032D2E}" type="slidenum">
              <a:rPr lang="fa-IR" smtClean="0"/>
              <a:pPr/>
              <a:t>‹#›</a:t>
            </a:fld>
            <a:endParaRPr lang="fa-IR"/>
          </a:p>
        </p:txBody>
      </p:sp>
    </p:spTree>
    <p:extLst>
      <p:ext uri="{BB962C8B-B14F-4D97-AF65-F5344CB8AC3E}">
        <p14:creationId xmlns:p14="http://schemas.microsoft.com/office/powerpoint/2010/main" val="4175950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2A16C9-ECF0-4EFC-B996-F5A9A8D3E2F7}" type="datetime8">
              <a:rPr lang="fa-IR" smtClean="0"/>
              <a:pPr/>
              <a:t>17 مه 20</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8A4C29F4-9430-4BD5-B196-CC6E83032D2E}" type="slidenum">
              <a:rPr lang="fa-IR" smtClean="0"/>
              <a:pPr/>
              <a:t>‹#›</a:t>
            </a:fld>
            <a:endParaRPr lang="fa-IR"/>
          </a:p>
        </p:txBody>
      </p:sp>
    </p:spTree>
    <p:extLst>
      <p:ext uri="{BB962C8B-B14F-4D97-AF65-F5344CB8AC3E}">
        <p14:creationId xmlns:p14="http://schemas.microsoft.com/office/powerpoint/2010/main" val="12288698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87060D-2BBA-4BC8-99ED-2CA1F10250D1}" type="datetime8">
              <a:rPr lang="fa-IR" smtClean="0"/>
              <a:pPr/>
              <a:t>17 مه 20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A4C29F4-9430-4BD5-B196-CC6E83032D2E}" type="slidenum">
              <a:rPr lang="fa-IR" smtClean="0"/>
              <a:pPr/>
              <a:t>‹#›</a:t>
            </a:fld>
            <a:endParaRPr lang="fa-IR"/>
          </a:p>
        </p:txBody>
      </p:sp>
    </p:spTree>
    <p:extLst>
      <p:ext uri="{BB962C8B-B14F-4D97-AF65-F5344CB8AC3E}">
        <p14:creationId xmlns:p14="http://schemas.microsoft.com/office/powerpoint/2010/main" val="22780973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8B7FC0-4B39-4DF1-98B2-6F0F92FFF972}" type="datetime8">
              <a:rPr lang="fa-IR" smtClean="0"/>
              <a:pPr/>
              <a:t>17 مه 20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A4C29F4-9430-4BD5-B196-CC6E83032D2E}" type="slidenum">
              <a:rPr lang="fa-IR" smtClean="0"/>
              <a:pPr/>
              <a:t>‹#›</a:t>
            </a:fld>
            <a:endParaRPr lang="fa-IR"/>
          </a:p>
        </p:txBody>
      </p:sp>
    </p:spTree>
    <p:extLst>
      <p:ext uri="{BB962C8B-B14F-4D97-AF65-F5344CB8AC3E}">
        <p14:creationId xmlns:p14="http://schemas.microsoft.com/office/powerpoint/2010/main" val="31795836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9CF99D8B-BAB7-4B3C-91D5-55E82572A7F0}" type="datetime8">
              <a:rPr lang="fa-IR" smtClean="0"/>
              <a:pPr/>
              <a:t>17 مه 20</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A4C29F4-9430-4BD5-B196-CC6E83032D2E}" type="slidenum">
              <a:rPr lang="fa-IR" smtClean="0"/>
              <a:pPr/>
              <a:t>‹#›</a:t>
            </a:fld>
            <a:endParaRPr lang="fa-IR"/>
          </a:p>
        </p:txBody>
      </p:sp>
    </p:spTree>
    <p:extLst>
      <p:ext uri="{BB962C8B-B14F-4D97-AF65-F5344CB8AC3E}">
        <p14:creationId xmlns:p14="http://schemas.microsoft.com/office/powerpoint/2010/main" val="26295076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slideLayout" Target="../slideLayouts/slideLayout5.xml"/><Relationship Id="rId7" Type="http://schemas.openxmlformats.org/officeDocument/2006/relationships/diagramColors" Target="../diagrams/colors2.xml"/><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slideLayout" Target="../slideLayouts/slideLayout2.xml"/><Relationship Id="rId7" Type="http://schemas.openxmlformats.org/officeDocument/2006/relationships/diagramColors" Target="../diagrams/colors3.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diagramQuickStyle" Target="../diagrams/quickStyle3.xml"/><Relationship Id="rId5" Type="http://schemas.openxmlformats.org/officeDocument/2006/relationships/diagramLayout" Target="../diagrams/layout3.xml"/><Relationship Id="rId10" Type="http://schemas.openxmlformats.org/officeDocument/2006/relationships/image" Target="../media/image7.png"/><Relationship Id="rId4" Type="http://schemas.openxmlformats.org/officeDocument/2006/relationships/diagramData" Target="../diagrams/data3.xml"/><Relationship Id="rId9" Type="http://schemas.openxmlformats.org/officeDocument/2006/relationships/image" Target="../media/image1.png"/></Relationships>
</file>

<file path=ppt/slides/_rels/slide14.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slideLayout" Target="../slideLayouts/slideLayout7.xml"/><Relationship Id="rId7" Type="http://schemas.openxmlformats.org/officeDocument/2006/relationships/diagramColors" Target="../diagrams/colors4.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diagramQuickStyle" Target="../diagrams/quickStyle4.xml"/><Relationship Id="rId5" Type="http://schemas.openxmlformats.org/officeDocument/2006/relationships/diagramLayout" Target="../diagrams/layout4.xml"/><Relationship Id="rId10" Type="http://schemas.openxmlformats.org/officeDocument/2006/relationships/image" Target="../media/image7.png"/><Relationship Id="rId4" Type="http://schemas.openxmlformats.org/officeDocument/2006/relationships/diagramData" Target="../diagrams/data4.xml"/><Relationship Id="rId9"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8.jpe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9.pn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slideLayout" Target="../slideLayouts/slideLayout2.xml"/><Relationship Id="rId7" Type="http://schemas.openxmlformats.org/officeDocument/2006/relationships/diagramColors" Target="../diagrams/colors5.xml"/><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diagramQuickStyle" Target="../diagrams/quickStyle5.xml"/><Relationship Id="rId5" Type="http://schemas.openxmlformats.org/officeDocument/2006/relationships/diagramLayout" Target="../diagrams/layout5.xml"/><Relationship Id="rId10" Type="http://schemas.openxmlformats.org/officeDocument/2006/relationships/image" Target="../media/image10.png"/><Relationship Id="rId4" Type="http://schemas.openxmlformats.org/officeDocument/2006/relationships/diagramData" Target="../diagrams/data5.xml"/><Relationship Id="rId9"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11.jpeg"/><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4a"/><Relationship Id="rId1" Type="http://schemas.microsoft.com/office/2007/relationships/media" Target="../media/media19.m4a"/><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2.jpe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m4a"/><Relationship Id="rId1" Type="http://schemas.microsoft.com/office/2007/relationships/media" Target="../media/media20.m4a"/><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slideLayout" Target="../slideLayouts/slideLayout6.xml"/><Relationship Id="rId7" Type="http://schemas.openxmlformats.org/officeDocument/2006/relationships/diagramColors" Target="../diagrams/colors6.xml"/><Relationship Id="rId2" Type="http://schemas.openxmlformats.org/officeDocument/2006/relationships/audio" Target="../media/media21.m4a"/><Relationship Id="rId1" Type="http://schemas.microsoft.com/office/2007/relationships/media" Target="../media/media21.m4a"/><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1.png"/></Relationships>
</file>

<file path=ppt/slides/_rels/slide22.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slideLayout" Target="../slideLayouts/slideLayout7.xml"/><Relationship Id="rId7" Type="http://schemas.openxmlformats.org/officeDocument/2006/relationships/diagramColors" Target="../diagrams/colors7.xml"/><Relationship Id="rId2" Type="http://schemas.openxmlformats.org/officeDocument/2006/relationships/audio" Target="../media/media22.m4a"/><Relationship Id="rId1" Type="http://schemas.microsoft.com/office/2007/relationships/media" Target="../media/media22.m4a"/><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3.m4a"/><Relationship Id="rId1" Type="http://schemas.microsoft.com/office/2007/relationships/media" Target="../media/media23.m4a"/><Relationship Id="rId5" Type="http://schemas.openxmlformats.org/officeDocument/2006/relationships/image" Target="../media/image12.jpeg"/><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4.m4a"/><Relationship Id="rId1" Type="http://schemas.microsoft.com/office/2007/relationships/media" Target="../media/media24.m4a"/><Relationship Id="rId5" Type="http://schemas.openxmlformats.org/officeDocument/2006/relationships/image" Target="../media/image13.jpeg"/><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5.m4a"/><Relationship Id="rId1" Type="http://schemas.microsoft.com/office/2007/relationships/media" Target="../media/media25.m4a"/><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6.m4a"/><Relationship Id="rId1" Type="http://schemas.microsoft.com/office/2007/relationships/media" Target="../media/media26.m4a"/><Relationship Id="rId5" Type="http://schemas.openxmlformats.org/officeDocument/2006/relationships/image" Target="../media/image14.jpeg"/><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7.m4a"/><Relationship Id="rId1" Type="http://schemas.microsoft.com/office/2007/relationships/media" Target="../media/media27.m4a"/><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8.m4a"/><Relationship Id="rId1" Type="http://schemas.microsoft.com/office/2007/relationships/media" Target="../media/media28.m4a"/><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9.m4a"/><Relationship Id="rId1" Type="http://schemas.microsoft.com/office/2007/relationships/media" Target="../media/media29.m4a"/><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slideLayout" Target="../slideLayouts/slideLayout7.xml"/><Relationship Id="rId7" Type="http://schemas.openxmlformats.org/officeDocument/2006/relationships/diagramColors" Target="../diagrams/colors8.xml"/><Relationship Id="rId2" Type="http://schemas.openxmlformats.org/officeDocument/2006/relationships/audio" Target="../media/media30.m4a"/><Relationship Id="rId1" Type="http://schemas.microsoft.com/office/2007/relationships/media" Target="../media/media30.m4a"/><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1.m4a"/><Relationship Id="rId1" Type="http://schemas.microsoft.com/office/2007/relationships/media" Target="../media/media31.m4a"/><Relationship Id="rId5" Type="http://schemas.openxmlformats.org/officeDocument/2006/relationships/image" Target="../media/image17.jpeg"/><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slideLayout" Target="../slideLayouts/slideLayout2.xml"/><Relationship Id="rId7" Type="http://schemas.openxmlformats.org/officeDocument/2006/relationships/diagramColors" Target="../diagrams/colors9.xml"/><Relationship Id="rId2" Type="http://schemas.openxmlformats.org/officeDocument/2006/relationships/audio" Target="../media/media32.m4a"/><Relationship Id="rId1" Type="http://schemas.microsoft.com/office/2007/relationships/media" Target="../media/media32.m4a"/><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 Id="rId9"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3.m4a"/><Relationship Id="rId1" Type="http://schemas.microsoft.com/office/2007/relationships/media" Target="../media/media33.m4a"/><Relationship Id="rId4"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4.m4a"/><Relationship Id="rId1" Type="http://schemas.microsoft.com/office/2007/relationships/media" Target="../media/media34.m4a"/><Relationship Id="rId5" Type="http://schemas.openxmlformats.org/officeDocument/2006/relationships/image" Target="../media/image18.jpeg"/><Relationship Id="rId4"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5.m4a"/><Relationship Id="rId1" Type="http://schemas.microsoft.com/office/2007/relationships/media" Target="../media/media35.m4a"/><Relationship Id="rId5" Type="http://schemas.openxmlformats.org/officeDocument/2006/relationships/image" Target="../media/image19.jpeg"/><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6.m4a"/><Relationship Id="rId1" Type="http://schemas.microsoft.com/office/2007/relationships/media" Target="../media/media36.m4a"/><Relationship Id="rId5" Type="http://schemas.openxmlformats.org/officeDocument/2006/relationships/image" Target="../media/image20.jpeg"/><Relationship Id="rId4"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7.m4a"/><Relationship Id="rId1" Type="http://schemas.microsoft.com/office/2007/relationships/media" Target="../media/media37.m4a"/><Relationship Id="rId5" Type="http://schemas.openxmlformats.org/officeDocument/2006/relationships/image" Target="../media/image21.jpeg"/><Relationship Id="rId4" Type="http://schemas.openxmlformats.org/officeDocument/2006/relationships/image" Target="../media/image1.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8.m4a"/><Relationship Id="rId1" Type="http://schemas.microsoft.com/office/2007/relationships/media" Target="../media/media38.m4a"/><Relationship Id="rId5" Type="http://schemas.openxmlformats.org/officeDocument/2006/relationships/image" Target="../media/image22.jpeg"/><Relationship Id="rId4" Type="http://schemas.openxmlformats.org/officeDocument/2006/relationships/image" Target="../media/image1.png"/></Relationships>
</file>

<file path=ppt/slides/_rels/slide39.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slideLayout" Target="../slideLayouts/slideLayout2.xml"/><Relationship Id="rId7" Type="http://schemas.openxmlformats.org/officeDocument/2006/relationships/diagramColors" Target="../diagrams/colors10.xml"/><Relationship Id="rId2" Type="http://schemas.openxmlformats.org/officeDocument/2006/relationships/audio" Target="../media/media39.m4a"/><Relationship Id="rId1" Type="http://schemas.microsoft.com/office/2007/relationships/media" Target="../media/media39.m4a"/><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 Id="rId9"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1.png"/></Relationships>
</file>

<file path=ppt/slides/_rels/slide40.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slideLayout" Target="../slideLayouts/slideLayout2.xml"/><Relationship Id="rId7" Type="http://schemas.openxmlformats.org/officeDocument/2006/relationships/diagramColors" Target="../diagrams/colors11.xml"/><Relationship Id="rId2" Type="http://schemas.openxmlformats.org/officeDocument/2006/relationships/audio" Target="../media/media40.m4a"/><Relationship Id="rId1" Type="http://schemas.microsoft.com/office/2007/relationships/media" Target="../media/media40.m4a"/><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 Id="rId9" Type="http://schemas.openxmlformats.org/officeDocument/2006/relationships/image" Target="../media/image1.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1.m4a"/><Relationship Id="rId1" Type="http://schemas.microsoft.com/office/2007/relationships/media" Target="../media/media41.m4a"/><Relationship Id="rId4" Type="http://schemas.openxmlformats.org/officeDocument/2006/relationships/image" Target="../media/image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slideLayout" Target="../slideLayouts/slideLayout2.xml"/><Relationship Id="rId7" Type="http://schemas.openxmlformats.org/officeDocument/2006/relationships/diagramColors" Target="../diagrams/colors1.xm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481039"/>
          </a:xfrm>
        </p:spPr>
        <p:txBody>
          <a:bodyPr>
            <a:normAutofit/>
          </a:bodyPr>
          <a:lstStyle/>
          <a:p>
            <a:pPr algn="ctr"/>
            <a:r>
              <a:rPr lang="fa-IR" sz="4000" dirty="0" smtClean="0">
                <a:cs typeface="B Yagut" pitchFamily="2" charset="-78"/>
              </a:rPr>
              <a:t>بهداشت دهان و دندان</a:t>
            </a:r>
            <a:br>
              <a:rPr lang="fa-IR" sz="4000" dirty="0" smtClean="0">
                <a:cs typeface="B Yagut" pitchFamily="2" charset="-78"/>
              </a:rPr>
            </a:br>
            <a:r>
              <a:rPr lang="fa-IR" sz="4000" dirty="0" smtClean="0">
                <a:cs typeface="B Yagut" pitchFamily="2" charset="-78"/>
              </a:rPr>
              <a:t/>
            </a:r>
            <a:br>
              <a:rPr lang="fa-IR" sz="4000" dirty="0" smtClean="0">
                <a:cs typeface="B Yagut" pitchFamily="2" charset="-78"/>
              </a:rPr>
            </a:br>
            <a:r>
              <a:rPr lang="fa-IR" sz="4000" dirty="0" smtClean="0">
                <a:cs typeface="B Yagut" pitchFamily="2" charset="-78"/>
              </a:rPr>
              <a:t/>
            </a:r>
            <a:br>
              <a:rPr lang="fa-IR" sz="4000" dirty="0" smtClean="0">
                <a:cs typeface="B Yagut" pitchFamily="2" charset="-78"/>
              </a:rPr>
            </a:br>
            <a:r>
              <a:rPr lang="fa-IR" sz="3200" dirty="0" smtClean="0">
                <a:cs typeface="B Yagut" pitchFamily="2" charset="-78"/>
              </a:rPr>
              <a:t>آشنایی با بیماری های دهان و دندان</a:t>
            </a:r>
            <a:endParaRPr lang="fa-IR" sz="4000" dirty="0">
              <a:cs typeface="B Yagut" pitchFamily="2" charset="-78"/>
            </a:endParaRPr>
          </a:p>
        </p:txBody>
      </p:sp>
      <p:sp>
        <p:nvSpPr>
          <p:cNvPr id="3" name="Slide Number Placeholder 2"/>
          <p:cNvSpPr>
            <a:spLocks noGrp="1"/>
          </p:cNvSpPr>
          <p:nvPr>
            <p:ph type="sldNum" sz="quarter" idx="12"/>
          </p:nvPr>
        </p:nvSpPr>
        <p:spPr/>
        <p:txBody>
          <a:bodyPr/>
          <a:lstStyle/>
          <a:p>
            <a:fld id="{8A4C29F4-9430-4BD5-B196-CC6E83032D2E}" type="slidenum">
              <a:rPr lang="fa-IR" smtClean="0"/>
              <a:pPr/>
              <a:t>1</a:t>
            </a:fld>
            <a:endParaRPr lang="fa-IR"/>
          </a:p>
        </p:txBody>
      </p:sp>
      <p:pic>
        <p:nvPicPr>
          <p:cNvPr id="4" name="۱">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049000" y="5746750"/>
            <a:ext cx="609600" cy="609600"/>
          </a:xfrm>
          <a:prstGeom prst="rect">
            <a:avLst/>
          </a:prstGeom>
        </p:spPr>
      </p:pic>
    </p:spTree>
    <p:extLst>
      <p:ext uri="{BB962C8B-B14F-4D97-AF65-F5344CB8AC3E}">
        <p14:creationId xmlns:p14="http://schemas.microsoft.com/office/powerpoint/2010/main" val="4119658714"/>
      </p:ext>
    </p:extLst>
  </p:cSld>
  <p:clrMapOvr>
    <a:masterClrMapping/>
  </p:clrMapOvr>
  <mc:AlternateContent xmlns:mc="http://schemas.openxmlformats.org/markup-compatibility/2006" xmlns:p14="http://schemas.microsoft.com/office/powerpoint/2010/main">
    <mc:Choice Requires="p14">
      <p:transition spd="slow" p14:dur="2000" advTm="8702"/>
    </mc:Choice>
    <mc:Fallback xmlns="">
      <p:transition spd="slow" advTm="87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17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mod="1">
    <p:ext uri="{E180D4A7-C9FB-4DFB-919C-405C955672EB}">
      <p14:showEvtLst xmlns:p14="http://schemas.microsoft.com/office/powerpoint/2010/main">
        <p14:playEvt time="49" objId="4"/>
        <p14:stopEvt time="8702" objId="4"/>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fa-IR" sz="3600" dirty="0" smtClean="0">
                <a:cs typeface="B Yagut" pitchFamily="2" charset="-78"/>
              </a:rPr>
              <a:t>تاثیرمواد قندی بر پوسیدگی دندان ها</a:t>
            </a:r>
            <a:endParaRPr lang="fa-IR" sz="3600" dirty="0"/>
          </a:p>
        </p:txBody>
      </p:sp>
      <p:sp>
        <p:nvSpPr>
          <p:cNvPr id="7" name="Content Placeholder 6"/>
          <p:cNvSpPr>
            <a:spLocks noGrp="1"/>
          </p:cNvSpPr>
          <p:nvPr>
            <p:ph idx="1"/>
          </p:nvPr>
        </p:nvSpPr>
        <p:spPr>
          <a:ln>
            <a:solidFill>
              <a:schemeClr val="bg1"/>
            </a:solidFill>
          </a:ln>
        </p:spPr>
        <p:txBody>
          <a:bodyPr>
            <a:normAutofit/>
          </a:bodyPr>
          <a:lstStyle/>
          <a:p>
            <a:pPr marL="514350" indent="-514350">
              <a:lnSpc>
                <a:spcPct val="150000"/>
              </a:lnSpc>
              <a:buFont typeface="Wingdings" pitchFamily="2" charset="2"/>
              <a:buChar char="Ø"/>
            </a:pPr>
            <a:r>
              <a:rPr lang="fa-IR" dirty="0" smtClean="0">
                <a:cs typeface="B Yagut" pitchFamily="2" charset="-78"/>
              </a:rPr>
              <a:t>نوع </a:t>
            </a:r>
            <a:r>
              <a:rPr lang="fa-IR" dirty="0">
                <a:cs typeface="B Yagut" pitchFamily="2" charset="-78"/>
              </a:rPr>
              <a:t>قند</a:t>
            </a:r>
          </a:p>
          <a:p>
            <a:pPr marL="514350" indent="-514350">
              <a:lnSpc>
                <a:spcPct val="150000"/>
              </a:lnSpc>
              <a:buFont typeface="Wingdings" pitchFamily="2" charset="2"/>
              <a:buChar char="Ø"/>
            </a:pPr>
            <a:r>
              <a:rPr lang="fa-IR" dirty="0">
                <a:cs typeface="B Yagut" pitchFamily="2" charset="-78"/>
              </a:rPr>
              <a:t>تعداد دفعات مصرف</a:t>
            </a:r>
          </a:p>
          <a:p>
            <a:pPr marL="514350" indent="-514350">
              <a:lnSpc>
                <a:spcPct val="150000"/>
              </a:lnSpc>
              <a:buFont typeface="Wingdings" pitchFamily="2" charset="2"/>
              <a:buChar char="Ø"/>
            </a:pPr>
            <a:r>
              <a:rPr lang="fa-IR" dirty="0">
                <a:cs typeface="B Yagut" pitchFamily="2" charset="-78"/>
              </a:rPr>
              <a:t>شکل و قوام مواد غذایی</a:t>
            </a:r>
          </a:p>
          <a:p>
            <a:pPr marL="0" indent="0">
              <a:buFont typeface="Wingdings" pitchFamily="2" charset="2"/>
              <a:buChar char="Ø"/>
            </a:pPr>
            <a:endParaRPr lang="fa-IR" dirty="0"/>
          </a:p>
        </p:txBody>
      </p:sp>
      <p:sp>
        <p:nvSpPr>
          <p:cNvPr id="4" name="Slide Number Placeholder 3"/>
          <p:cNvSpPr>
            <a:spLocks noGrp="1"/>
          </p:cNvSpPr>
          <p:nvPr>
            <p:ph type="sldNum" sz="quarter" idx="12"/>
          </p:nvPr>
        </p:nvSpPr>
        <p:spPr/>
        <p:txBody>
          <a:bodyPr/>
          <a:lstStyle/>
          <a:p>
            <a:fld id="{8A4C29F4-9430-4BD5-B196-CC6E83032D2E}" type="slidenum">
              <a:rPr lang="fa-IR" smtClean="0"/>
              <a:pPr/>
              <a:t>10</a:t>
            </a:fld>
            <a:endParaRPr lang="fa-IR"/>
          </a:p>
        </p:txBody>
      </p:sp>
      <p:pic>
        <p:nvPicPr>
          <p:cNvPr id="2" name="۱۰">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049000" y="5746750"/>
            <a:ext cx="609600" cy="609600"/>
          </a:xfrm>
          <a:prstGeom prst="rect">
            <a:avLst/>
          </a:prstGeom>
        </p:spPr>
      </p:pic>
    </p:spTree>
    <p:extLst>
      <p:ext uri="{BB962C8B-B14F-4D97-AF65-F5344CB8AC3E}">
        <p14:creationId xmlns:p14="http://schemas.microsoft.com/office/powerpoint/2010/main" val="809611295"/>
      </p:ext>
    </p:extLst>
  </p:cSld>
  <p:clrMapOvr>
    <a:masterClrMapping/>
  </p:clrMapOvr>
  <mc:AlternateContent xmlns:mc="http://schemas.openxmlformats.org/markup-compatibility/2006" xmlns:p14="http://schemas.microsoft.com/office/powerpoint/2010/main">
    <mc:Choice Requires="p14">
      <p:transition spd="slow" p14:dur="2000" advTm="94007"/>
    </mc:Choice>
    <mc:Fallback xmlns="">
      <p:transition spd="slow" advTm="940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538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mod="1">
    <p:ext uri="{E180D4A7-C9FB-4DFB-919C-405C955672EB}">
      <p14:showEvtLst xmlns:p14="http://schemas.microsoft.com/office/powerpoint/2010/main">
        <p14:playEvt time="0" objId="2"/>
        <p14:stopEvt time="94007" objId="2"/>
      </p14:showEvt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607324" y="779489"/>
            <a:ext cx="5457929" cy="1121998"/>
          </a:xfrm>
        </p:spPr>
        <p:txBody>
          <a:bodyPr>
            <a:normAutofit lnSpcReduction="10000"/>
          </a:bodyPr>
          <a:lstStyle/>
          <a:p>
            <a:endParaRPr lang="fa-IR" sz="3200" dirty="0" smtClean="0">
              <a:cs typeface="B Yagut" pitchFamily="2" charset="-78"/>
            </a:endParaRPr>
          </a:p>
          <a:p>
            <a:pPr algn="ctr"/>
            <a:r>
              <a:rPr lang="fa-IR" sz="3600" b="0" dirty="0" smtClean="0">
                <a:cs typeface="B Yagut" pitchFamily="2" charset="-78"/>
              </a:rPr>
              <a:t>زمان و سرعت ایجاد پوسیدگی</a:t>
            </a:r>
          </a:p>
          <a:p>
            <a:endParaRPr lang="fa-IR" dirty="0"/>
          </a:p>
        </p:txBody>
      </p:sp>
      <p:sp>
        <p:nvSpPr>
          <p:cNvPr id="6" name="Content Placeholder 5"/>
          <p:cNvSpPr>
            <a:spLocks noGrp="1"/>
          </p:cNvSpPr>
          <p:nvPr>
            <p:ph sz="half" idx="2"/>
          </p:nvPr>
        </p:nvSpPr>
        <p:spPr>
          <a:xfrm>
            <a:off x="359764" y="1693889"/>
            <a:ext cx="5681272" cy="4616970"/>
          </a:xfrm>
        </p:spPr>
        <p:txBody>
          <a:bodyPr/>
          <a:lstStyle/>
          <a:p>
            <a:pPr>
              <a:lnSpc>
                <a:spcPct val="150000"/>
              </a:lnSpc>
              <a:buNone/>
            </a:pPr>
            <a:r>
              <a:rPr lang="fa-IR" dirty="0" smtClean="0">
                <a:cs typeface="B Yagut" pitchFamily="2" charset="-78"/>
              </a:rPr>
              <a:t>.</a:t>
            </a:r>
            <a:endParaRPr lang="fa-IR" dirty="0">
              <a:cs typeface="B Yagut" pitchFamily="2" charset="-78"/>
            </a:endParaRPr>
          </a:p>
        </p:txBody>
      </p:sp>
      <p:sp>
        <p:nvSpPr>
          <p:cNvPr id="10" name="Text Placeholder 9"/>
          <p:cNvSpPr>
            <a:spLocks noGrp="1"/>
          </p:cNvSpPr>
          <p:nvPr>
            <p:ph type="body" sz="quarter" idx="3"/>
          </p:nvPr>
        </p:nvSpPr>
        <p:spPr>
          <a:xfrm>
            <a:off x="6260124" y="779489"/>
            <a:ext cx="5095263" cy="974360"/>
          </a:xfrm>
          <a:solidFill>
            <a:schemeClr val="bg1">
              <a:lumMod val="95000"/>
            </a:schemeClr>
          </a:solidFill>
        </p:spPr>
        <p:txBody>
          <a:bodyPr>
            <a:normAutofit/>
          </a:bodyPr>
          <a:lstStyle/>
          <a:p>
            <a:pPr algn="ctr"/>
            <a:r>
              <a:rPr lang="fa-IR" sz="3600" b="0" dirty="0" smtClean="0">
                <a:cs typeface="B Yagut" pitchFamily="2" charset="-78"/>
              </a:rPr>
              <a:t>مقاومت شخص و دندان</a:t>
            </a:r>
          </a:p>
          <a:p>
            <a:endParaRPr lang="fa-IR" dirty="0"/>
          </a:p>
        </p:txBody>
      </p:sp>
      <p:sp>
        <p:nvSpPr>
          <p:cNvPr id="11" name="Content Placeholder 10"/>
          <p:cNvSpPr>
            <a:spLocks noGrp="1"/>
          </p:cNvSpPr>
          <p:nvPr>
            <p:ph sz="quarter" idx="4"/>
          </p:nvPr>
        </p:nvSpPr>
        <p:spPr>
          <a:xfrm>
            <a:off x="6260124" y="1753849"/>
            <a:ext cx="5095264" cy="4227226"/>
          </a:xfrm>
          <a:ln>
            <a:solidFill>
              <a:schemeClr val="bg1">
                <a:lumMod val="85000"/>
              </a:schemeClr>
            </a:solidFill>
          </a:ln>
        </p:spPr>
        <p:txBody>
          <a:bodyPr>
            <a:normAutofit fontScale="85000" lnSpcReduction="10000"/>
          </a:bodyPr>
          <a:lstStyle/>
          <a:p>
            <a:pPr marL="514350" indent="-514350">
              <a:lnSpc>
                <a:spcPct val="170000"/>
              </a:lnSpc>
              <a:buFont typeface="+mj-lt"/>
              <a:buAutoNum type="arabicPeriod"/>
            </a:pPr>
            <a:r>
              <a:rPr lang="fa-IR" dirty="0" smtClean="0">
                <a:cs typeface="B Yagut" pitchFamily="2" charset="-78"/>
              </a:rPr>
              <a:t>وضعیت بزاق فرد</a:t>
            </a:r>
          </a:p>
          <a:p>
            <a:pPr marL="514350" indent="-514350">
              <a:lnSpc>
                <a:spcPct val="170000"/>
              </a:lnSpc>
              <a:buFont typeface="+mj-lt"/>
              <a:buAutoNum type="arabicPeriod"/>
            </a:pPr>
            <a:r>
              <a:rPr lang="fa-IR" dirty="0" smtClean="0">
                <a:cs typeface="B Yagut" pitchFamily="2" charset="-78"/>
              </a:rPr>
              <a:t>فرم و طرز قرارگیری دندان ها</a:t>
            </a:r>
          </a:p>
          <a:p>
            <a:pPr marL="514350" indent="-514350">
              <a:lnSpc>
                <a:spcPct val="170000"/>
              </a:lnSpc>
              <a:buFont typeface="+mj-lt"/>
              <a:buAutoNum type="arabicPeriod"/>
            </a:pPr>
            <a:r>
              <a:rPr lang="fa-IR" dirty="0" smtClean="0">
                <a:cs typeface="B Yagut" pitchFamily="2" charset="-78"/>
              </a:rPr>
              <a:t> مقاومت دندان به اسید تولیدی میکروب ها</a:t>
            </a:r>
          </a:p>
          <a:p>
            <a:pPr marL="514350" indent="-514350">
              <a:lnSpc>
                <a:spcPct val="170000"/>
              </a:lnSpc>
              <a:buFont typeface="+mj-lt"/>
              <a:buAutoNum type="arabicPeriod"/>
            </a:pPr>
            <a:r>
              <a:rPr lang="fa-IR" dirty="0" smtClean="0">
                <a:cs typeface="B Yagut" pitchFamily="2" charset="-78"/>
              </a:rPr>
              <a:t>نوع میکروب های موجود در حفره دهان</a:t>
            </a:r>
          </a:p>
          <a:p>
            <a:pPr marL="514350" indent="-514350">
              <a:lnSpc>
                <a:spcPct val="170000"/>
              </a:lnSpc>
              <a:buFont typeface="+mj-lt"/>
              <a:buAutoNum type="arabicPeriod"/>
            </a:pPr>
            <a:r>
              <a:rPr lang="fa-IR" dirty="0" smtClean="0">
                <a:cs typeface="B Yagut" pitchFamily="2" charset="-78"/>
              </a:rPr>
              <a:t>سلامت عمومی فرد</a:t>
            </a:r>
          </a:p>
          <a:p>
            <a:endParaRPr lang="fa-IR" dirty="0"/>
          </a:p>
        </p:txBody>
      </p:sp>
      <p:sp>
        <p:nvSpPr>
          <p:cNvPr id="5" name="Slide Number Placeholder 4"/>
          <p:cNvSpPr>
            <a:spLocks noGrp="1"/>
          </p:cNvSpPr>
          <p:nvPr>
            <p:ph type="sldNum" sz="quarter" idx="12"/>
          </p:nvPr>
        </p:nvSpPr>
        <p:spPr/>
        <p:txBody>
          <a:bodyPr/>
          <a:lstStyle/>
          <a:p>
            <a:fld id="{8A4C29F4-9430-4BD5-B196-CC6E83032D2E}" type="slidenum">
              <a:rPr lang="fa-IR" smtClean="0"/>
              <a:pPr/>
              <a:t>11</a:t>
            </a:fld>
            <a:endParaRPr lang="fa-IR"/>
          </a:p>
        </p:txBody>
      </p:sp>
      <p:graphicFrame>
        <p:nvGraphicFramePr>
          <p:cNvPr id="7" name="Content Placeholder 3"/>
          <p:cNvGraphicFramePr>
            <a:graphicFrameLocks/>
          </p:cNvGraphicFramePr>
          <p:nvPr>
            <p:extLst>
              <p:ext uri="{D42A27DB-BD31-4B8C-83A1-F6EECF244321}">
                <p14:modId xmlns:p14="http://schemas.microsoft.com/office/powerpoint/2010/main" val="3836450270"/>
              </p:ext>
            </p:extLst>
          </p:nvPr>
        </p:nvGraphicFramePr>
        <p:xfrm>
          <a:off x="344775" y="1746354"/>
          <a:ext cx="5501390" cy="434714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 name="۱۱">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cstate="print"/>
          <a:stretch>
            <a:fillRect/>
          </a:stretch>
        </p:blipFill>
        <p:spPr>
          <a:xfrm>
            <a:off x="11355387" y="6111875"/>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68229"/>
    </mc:Choice>
    <mc:Fallback xmlns="">
      <p:transition spd="slow" advTm="682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85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mod="1">
    <p:ext uri="{E180D4A7-C9FB-4DFB-919C-405C955672EB}">
      <p14:showEvtLst xmlns:p14="http://schemas.microsoft.com/office/powerpoint/2010/main">
        <p14:playEvt time="10" objId="2"/>
        <p14:stopEvt time="66894" objId="2"/>
      </p14:showEvt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itchFamily="2" charset="-78"/>
              </a:rPr>
              <a:t>محل های شایع پوسیدگی</a:t>
            </a:r>
            <a:endParaRPr lang="fa-IR" sz="4000" dirty="0">
              <a:cs typeface="B Yagut" pitchFamily="2" charset="-78"/>
            </a:endParaRPr>
          </a:p>
        </p:txBody>
      </p:sp>
      <p:sp>
        <p:nvSpPr>
          <p:cNvPr id="3" name="Content Placeholder 2"/>
          <p:cNvSpPr>
            <a:spLocks noGrp="1"/>
          </p:cNvSpPr>
          <p:nvPr>
            <p:ph idx="1"/>
          </p:nvPr>
        </p:nvSpPr>
        <p:spPr>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nSpc>
                <a:spcPct val="150000"/>
              </a:lnSpc>
              <a:buNone/>
            </a:pPr>
            <a:r>
              <a:rPr lang="fa-IR" sz="2500" dirty="0" smtClean="0">
                <a:cs typeface="B Yagut" pitchFamily="2" charset="-78"/>
              </a:rPr>
              <a:t>محل های شایع تجمع پلاک میکروبی بر سطح دندان ها مکان های شایع پوسیدگی دندان ها </a:t>
            </a:r>
          </a:p>
          <a:p>
            <a:pPr>
              <a:lnSpc>
                <a:spcPct val="150000"/>
              </a:lnSpc>
              <a:buNone/>
            </a:pPr>
            <a:r>
              <a:rPr lang="fa-IR" sz="2500" dirty="0" smtClean="0">
                <a:cs typeface="B Yagut" pitchFamily="2" charset="-78"/>
              </a:rPr>
              <a:t>می باشد که شامل:</a:t>
            </a:r>
          </a:p>
          <a:p>
            <a:pPr>
              <a:lnSpc>
                <a:spcPct val="150000"/>
              </a:lnSpc>
              <a:buFont typeface="Wingdings" pitchFamily="2" charset="2"/>
              <a:buChar char="Ø"/>
            </a:pPr>
            <a:r>
              <a:rPr lang="fa-IR" sz="2500" dirty="0" smtClean="0">
                <a:cs typeface="B Yagut" pitchFamily="2" charset="-78"/>
              </a:rPr>
              <a:t>شیار های سطح جونده</a:t>
            </a:r>
          </a:p>
          <a:p>
            <a:pPr>
              <a:lnSpc>
                <a:spcPct val="150000"/>
              </a:lnSpc>
              <a:buFont typeface="Wingdings" pitchFamily="2" charset="2"/>
              <a:buChar char="Ø"/>
            </a:pPr>
            <a:r>
              <a:rPr lang="fa-IR" sz="2500" dirty="0" smtClean="0">
                <a:cs typeface="B Yagut" pitchFamily="2" charset="-78"/>
              </a:rPr>
              <a:t>سطوح بین دندانی</a:t>
            </a:r>
          </a:p>
          <a:p>
            <a:pPr>
              <a:lnSpc>
                <a:spcPct val="150000"/>
              </a:lnSpc>
              <a:buFont typeface="Wingdings" pitchFamily="2" charset="2"/>
              <a:buChar char="Ø"/>
            </a:pPr>
            <a:r>
              <a:rPr lang="fa-IR" sz="2500" dirty="0" smtClean="0">
                <a:cs typeface="B Yagut" pitchFamily="2" charset="-78"/>
              </a:rPr>
              <a:t>طوق دندان(محل اتصال لثه به دندان)</a:t>
            </a:r>
            <a:endParaRPr lang="fa-IR" sz="2500" dirty="0">
              <a:cs typeface="B Yagut" pitchFamily="2" charset="-78"/>
            </a:endParaRPr>
          </a:p>
        </p:txBody>
      </p:sp>
      <p:sp>
        <p:nvSpPr>
          <p:cNvPr id="4" name="Slide Number Placeholder 3"/>
          <p:cNvSpPr>
            <a:spLocks noGrp="1"/>
          </p:cNvSpPr>
          <p:nvPr>
            <p:ph type="sldNum" sz="quarter" idx="12"/>
          </p:nvPr>
        </p:nvSpPr>
        <p:spPr/>
        <p:txBody>
          <a:bodyPr/>
          <a:lstStyle/>
          <a:p>
            <a:fld id="{8A4C29F4-9430-4BD5-B196-CC6E83032D2E}" type="slidenum">
              <a:rPr lang="fa-IR" smtClean="0"/>
              <a:pPr/>
              <a:t>12</a:t>
            </a:fld>
            <a:endParaRPr lang="fa-IR"/>
          </a:p>
        </p:txBody>
      </p:sp>
      <p:pic>
        <p:nvPicPr>
          <p:cNvPr id="5" name="۱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200327" y="5567363"/>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18356"/>
    </mc:Choice>
    <mc:Fallback xmlns="">
      <p:transition spd="slow" advTm="183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55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0" objId="5"/>
        <p14:stopEvt time="17580" objId="5"/>
      </p14:showEvt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itchFamily="2" charset="-78"/>
              </a:rPr>
              <a:t>1- شیارهای سطح جونده</a:t>
            </a:r>
            <a:endParaRPr lang="fa-IR" sz="4000" dirty="0">
              <a:cs typeface="B Yagut" pitchFamily="2" charset="-78"/>
            </a:endParaRPr>
          </a:p>
        </p:txBody>
      </p:sp>
      <p:graphicFrame>
        <p:nvGraphicFramePr>
          <p:cNvPr id="4" name="Diagram 3"/>
          <p:cNvGraphicFramePr/>
          <p:nvPr>
            <p:extLst>
              <p:ext uri="{D42A27DB-BD31-4B8C-83A1-F6EECF244321}">
                <p14:modId xmlns:p14="http://schemas.microsoft.com/office/powerpoint/2010/main" val="837866360"/>
              </p:ext>
            </p:extLst>
          </p:nvPr>
        </p:nvGraphicFramePr>
        <p:xfrm>
          <a:off x="877756" y="2008682"/>
          <a:ext cx="7786559" cy="424221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Slide Number Placeholder 5"/>
          <p:cNvSpPr>
            <a:spLocks noGrp="1"/>
          </p:cNvSpPr>
          <p:nvPr>
            <p:ph type="sldNum" sz="quarter" idx="12"/>
          </p:nvPr>
        </p:nvSpPr>
        <p:spPr/>
        <p:txBody>
          <a:bodyPr/>
          <a:lstStyle/>
          <a:p>
            <a:fld id="{8A4C29F4-9430-4BD5-B196-CC6E83032D2E}" type="slidenum">
              <a:rPr lang="fa-IR" smtClean="0"/>
              <a:pPr/>
              <a:t>13</a:t>
            </a:fld>
            <a:endParaRPr lang="fa-IR"/>
          </a:p>
        </p:txBody>
      </p:sp>
      <p:pic>
        <p:nvPicPr>
          <p:cNvPr id="3" name="۱۳">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cstate="print"/>
          <a:stretch>
            <a:fillRect/>
          </a:stretch>
        </p:blipFill>
        <p:spPr>
          <a:xfrm>
            <a:off x="11462198" y="6234112"/>
            <a:ext cx="609600" cy="609600"/>
          </a:xfrm>
          <a:prstGeom prst="rect">
            <a:avLst/>
          </a:prstGeom>
        </p:spPr>
      </p:pic>
      <p:sp>
        <p:nvSpPr>
          <p:cNvPr id="7" name="Content Placeholder 6"/>
          <p:cNvSpPr>
            <a:spLocks noGrp="1"/>
          </p:cNvSpPr>
          <p:nvPr>
            <p:ph idx="1"/>
          </p:nvPr>
        </p:nvSpPr>
        <p:spPr/>
        <p:txBody>
          <a:bodyPr/>
          <a:lstStyle/>
          <a:p>
            <a:pPr>
              <a:buNone/>
            </a:pPr>
            <a:endParaRPr lang="fa-IR" dirty="0"/>
          </a:p>
        </p:txBody>
      </p:sp>
      <p:pic>
        <p:nvPicPr>
          <p:cNvPr id="8" name="Content Placeholder 4"/>
          <p:cNvPicPr>
            <a:picLocks noChangeAspect="1"/>
          </p:cNvPicPr>
          <p:nvPr/>
        </p:nvPicPr>
        <p:blipFill rotWithShape="1">
          <a:blip r:embed="rId10" cstate="print"/>
          <a:srcRect r="3672" b="17039"/>
          <a:stretch/>
        </p:blipFill>
        <p:spPr>
          <a:xfrm>
            <a:off x="8047163" y="3567660"/>
            <a:ext cx="2920360" cy="249385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18083"/>
    </mc:Choice>
    <mc:Fallback xmlns="">
      <p:transition spd="slow" advTm="1808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69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mod="1">
    <p:ext uri="{E180D4A7-C9FB-4DFB-919C-405C955672EB}">
      <p14:showEvtLst xmlns:p14="http://schemas.microsoft.com/office/powerpoint/2010/main">
        <p14:playEvt time="1" objId="3"/>
        <p14:stopEvt time="17739" objId="3"/>
      </p14:showEvt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8A4C29F4-9430-4BD5-B196-CC6E83032D2E}" type="slidenum">
              <a:rPr lang="fa-IR" smtClean="0"/>
              <a:pPr/>
              <a:t>14</a:t>
            </a:fld>
            <a:endParaRPr lang="fa-IR"/>
          </a:p>
        </p:txBody>
      </p:sp>
      <p:sp>
        <p:nvSpPr>
          <p:cNvPr id="2" name="Title 1"/>
          <p:cNvSpPr>
            <a:spLocks noGrp="1"/>
          </p:cNvSpPr>
          <p:nvPr>
            <p:ph type="title" idx="4294967295"/>
          </p:nvPr>
        </p:nvSpPr>
        <p:spPr>
          <a:xfrm>
            <a:off x="1000369" y="324950"/>
            <a:ext cx="10515600" cy="1325563"/>
          </a:xfrm>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lstStyle/>
          <a:p>
            <a:pPr algn="ctr"/>
            <a:r>
              <a:rPr lang="fa-IR" sz="4000" dirty="0" smtClean="0">
                <a:cs typeface="B Yagut" pitchFamily="2" charset="-78"/>
              </a:rPr>
              <a:t>2- سطوح بین دندانی</a:t>
            </a:r>
            <a:endParaRPr lang="fa-IR" sz="4000" dirty="0">
              <a:cs typeface="B Yagut" pitchFamily="2" charset="-78"/>
            </a:endParaRPr>
          </a:p>
        </p:txBody>
      </p:sp>
      <p:graphicFrame>
        <p:nvGraphicFramePr>
          <p:cNvPr id="4" name="Diagram 3"/>
          <p:cNvGraphicFramePr/>
          <p:nvPr>
            <p:extLst>
              <p:ext uri="{D42A27DB-BD31-4B8C-83A1-F6EECF244321}">
                <p14:modId xmlns:p14="http://schemas.microsoft.com/office/powerpoint/2010/main" val="1995835732"/>
              </p:ext>
            </p:extLst>
          </p:nvPr>
        </p:nvGraphicFramePr>
        <p:xfrm>
          <a:off x="877758" y="1847252"/>
          <a:ext cx="10476042" cy="435104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3" name="۱۴">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cstate="print"/>
          <a:stretch>
            <a:fillRect/>
          </a:stretch>
        </p:blipFill>
        <p:spPr>
          <a:xfrm>
            <a:off x="11457904" y="6111875"/>
            <a:ext cx="609600" cy="609600"/>
          </a:xfrm>
          <a:prstGeom prst="rect">
            <a:avLst/>
          </a:prstGeom>
        </p:spPr>
      </p:pic>
      <p:pic>
        <p:nvPicPr>
          <p:cNvPr id="7" name="Content Placeholder 4"/>
          <p:cNvPicPr>
            <a:picLocks noChangeAspect="1"/>
          </p:cNvPicPr>
          <p:nvPr/>
        </p:nvPicPr>
        <p:blipFill rotWithShape="1">
          <a:blip r:embed="rId10" cstate="print"/>
          <a:srcRect r="3672" b="17039"/>
          <a:stretch/>
        </p:blipFill>
        <p:spPr>
          <a:xfrm>
            <a:off x="8541838" y="3507699"/>
            <a:ext cx="2920360" cy="249385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17459"/>
    </mc:Choice>
    <mc:Fallback xmlns="">
      <p:transition spd="slow" advTm="174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13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mod="1">
    <p:ext uri="{E180D4A7-C9FB-4DFB-919C-405C955672EB}">
      <p14:showEvtLst xmlns:p14="http://schemas.microsoft.com/office/powerpoint/2010/main">
        <p14:playEvt time="0" objId="3"/>
        <p14:stopEvt time="17171" objId="3"/>
      </p14:showEvtLst>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fontScale="90000"/>
          </a:bodyPr>
          <a:lstStyle/>
          <a:p>
            <a:pPr lvl="0" algn="ctr"/>
            <a:r>
              <a:rPr lang="fa-IR" dirty="0" smtClean="0">
                <a:cs typeface="B Yagut" pitchFamily="2" charset="-78"/>
              </a:rPr>
              <a:t/>
            </a:r>
            <a:br>
              <a:rPr lang="fa-IR" dirty="0" smtClean="0">
                <a:cs typeface="B Yagut" pitchFamily="2" charset="-78"/>
              </a:rPr>
            </a:br>
            <a:r>
              <a:rPr lang="fa-IR" dirty="0" smtClean="0">
                <a:cs typeface="B Yagut" pitchFamily="2" charset="-78"/>
              </a:rPr>
              <a:t/>
            </a:r>
            <a:br>
              <a:rPr lang="fa-IR" dirty="0" smtClean="0">
                <a:cs typeface="B Yagut" pitchFamily="2" charset="-78"/>
              </a:rPr>
            </a:br>
            <a:r>
              <a:rPr lang="fa-IR" dirty="0" smtClean="0">
                <a:cs typeface="B Yagut" pitchFamily="2" charset="-78"/>
              </a:rPr>
              <a:t/>
            </a:r>
            <a:br>
              <a:rPr lang="fa-IR" dirty="0" smtClean="0">
                <a:cs typeface="B Yagut" pitchFamily="2" charset="-78"/>
              </a:rPr>
            </a:br>
            <a:r>
              <a:rPr lang="fa-IR" dirty="0" smtClean="0">
                <a:cs typeface="B Yagut" pitchFamily="2" charset="-78"/>
              </a:rPr>
              <a:t>3- طوق دندان</a:t>
            </a:r>
            <a:br>
              <a:rPr lang="fa-IR" dirty="0" smtClean="0">
                <a:cs typeface="B Yagut" pitchFamily="2" charset="-78"/>
              </a:rPr>
            </a:br>
            <a:r>
              <a:rPr lang="fa-IR" dirty="0" smtClean="0"/>
              <a:t/>
            </a:r>
            <a:br>
              <a:rPr lang="fa-IR" dirty="0" smtClean="0"/>
            </a:br>
            <a:r>
              <a:rPr lang="fa-IR" dirty="0" smtClean="0"/>
              <a:t/>
            </a:r>
            <a:br>
              <a:rPr lang="fa-IR" dirty="0" smtClean="0"/>
            </a:br>
            <a:endParaRPr lang="fa-IR" dirty="0">
              <a:cs typeface="B Yagut" pitchFamily="2" charset="-78"/>
            </a:endParaRPr>
          </a:p>
        </p:txBody>
      </p:sp>
      <p:sp>
        <p:nvSpPr>
          <p:cNvPr id="6" name="Content Placeholder 5"/>
          <p:cNvSpPr>
            <a:spLocks noGrp="1"/>
          </p:cNvSpPr>
          <p:nvPr>
            <p:ph idx="1"/>
          </p:nvPr>
        </p:nvSpPr>
        <p:spPr>
          <a:xfrm>
            <a:off x="523631" y="1825625"/>
            <a:ext cx="10830169" cy="4830008"/>
          </a:xfrm>
          <a:ln>
            <a:solidFill>
              <a:schemeClr val="bg1"/>
            </a:solidFill>
          </a:ln>
        </p:spPr>
        <p:style>
          <a:lnRef idx="2">
            <a:schemeClr val="accent1"/>
          </a:lnRef>
          <a:fillRef idx="1">
            <a:schemeClr val="lt1"/>
          </a:fillRef>
          <a:effectRef idx="0">
            <a:schemeClr val="accent1"/>
          </a:effectRef>
          <a:fontRef idx="minor">
            <a:schemeClr val="dk1"/>
          </a:fontRef>
        </p:style>
        <p:txBody>
          <a:bodyPr/>
          <a:lstStyle/>
          <a:p>
            <a:pPr>
              <a:lnSpc>
                <a:spcPct val="150000"/>
              </a:lnSpc>
              <a:buFont typeface="Wingdings" pitchFamily="2" charset="2"/>
              <a:buChar char="Ø"/>
            </a:pPr>
            <a:r>
              <a:rPr lang="fa-IR" dirty="0" smtClean="0">
                <a:cs typeface="B Yagut" pitchFamily="2" charset="-78"/>
              </a:rPr>
              <a:t>معمولا میکروب ها در این ناحیه تجمع می یابند ،بنابراین اگر در هنگام مسواک کردن  دقت کافی برای تمیز کردن این ناحیه صورت نگیرد باعث پوسیدگی این قسمت می شود.</a:t>
            </a:r>
          </a:p>
          <a:p>
            <a:pPr>
              <a:lnSpc>
                <a:spcPct val="150000"/>
              </a:lnSpc>
              <a:buFont typeface="Wingdings" pitchFamily="2" charset="2"/>
              <a:buChar char="Ø"/>
            </a:pPr>
            <a:r>
              <a:rPr lang="fa-IR" dirty="0" smtClean="0">
                <a:cs typeface="B Yagut" pitchFamily="2" charset="-78"/>
              </a:rPr>
              <a:t>تجمع میکروب در این ناحیه باعث بروز بیماری های لثه می شود.</a:t>
            </a:r>
            <a:endParaRPr lang="fa-IR" dirty="0">
              <a:cs typeface="B Yagut" pitchFamily="2" charset="-78"/>
            </a:endParaRPr>
          </a:p>
        </p:txBody>
      </p:sp>
      <p:sp>
        <p:nvSpPr>
          <p:cNvPr id="5" name="Slide Number Placeholder 4"/>
          <p:cNvSpPr>
            <a:spLocks noGrp="1"/>
          </p:cNvSpPr>
          <p:nvPr>
            <p:ph type="sldNum" sz="quarter" idx="12"/>
          </p:nvPr>
        </p:nvSpPr>
        <p:spPr/>
        <p:txBody>
          <a:bodyPr/>
          <a:lstStyle/>
          <a:p>
            <a:fld id="{8A4C29F4-9430-4BD5-B196-CC6E83032D2E}" type="slidenum">
              <a:rPr lang="fa-IR" smtClean="0"/>
              <a:pPr/>
              <a:t>15</a:t>
            </a:fld>
            <a:endParaRPr lang="fa-IR"/>
          </a:p>
        </p:txBody>
      </p:sp>
      <p:pic>
        <p:nvPicPr>
          <p:cNvPr id="3" name="۱۵">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049000" y="5590809"/>
            <a:ext cx="609600" cy="609600"/>
          </a:xfrm>
          <a:prstGeom prst="rect">
            <a:avLst/>
          </a:prstGeom>
        </p:spPr>
      </p:pic>
      <p:pic>
        <p:nvPicPr>
          <p:cNvPr id="7" name="Picture 3" descr="C:\Users\amir\Desktop\2015120101657300.jpg"/>
          <p:cNvPicPr>
            <a:picLocks noChangeAspect="1" noChangeArrowheads="1"/>
          </p:cNvPicPr>
          <p:nvPr/>
        </p:nvPicPr>
        <p:blipFill>
          <a:blip r:embed="rId5" cstate="print"/>
          <a:srcRect l="27548" r="16982" b="2546"/>
          <a:stretch>
            <a:fillRect/>
          </a:stretch>
        </p:blipFill>
        <p:spPr bwMode="auto">
          <a:xfrm>
            <a:off x="1289155" y="4721901"/>
            <a:ext cx="2938072" cy="1873771"/>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000" advTm="22194"/>
    </mc:Choice>
    <mc:Fallback xmlns="">
      <p:transition spd="slow" advTm="221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82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mod="1">
    <p:ext uri="{E180D4A7-C9FB-4DFB-919C-405C955672EB}">
      <p14:showEvtLst xmlns:p14="http://schemas.microsoft.com/office/powerpoint/2010/main">
        <p14:playEvt time="0" objId="3"/>
        <p14:stopEvt time="21859" objId="3"/>
      </p14:showEvtLst>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anose="00000400000000000000" pitchFamily="2" charset="-78"/>
              </a:rPr>
              <a:t>علائم پوسیدگی دندان</a:t>
            </a:r>
            <a:endParaRPr lang="fa-IR" sz="4000" dirty="0">
              <a:cs typeface="B Yagut" panose="00000400000000000000" pitchFamily="2" charset="-78"/>
            </a:endParaRPr>
          </a:p>
        </p:txBody>
      </p:sp>
      <p:sp>
        <p:nvSpPr>
          <p:cNvPr id="3" name="Content Placeholder 2"/>
          <p:cNvSpPr>
            <a:spLocks noGrp="1"/>
          </p:cNvSpPr>
          <p:nvPr>
            <p:ph idx="1"/>
          </p:nvPr>
        </p:nvSpPr>
        <p:spPr>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marL="0" indent="0">
              <a:lnSpc>
                <a:spcPct val="150000"/>
              </a:lnSpc>
              <a:buNone/>
            </a:pPr>
            <a:r>
              <a:rPr lang="fa-IR" sz="2500" dirty="0" smtClean="0">
                <a:cs typeface="B Yagut" pitchFamily="2" charset="-78"/>
              </a:rPr>
              <a:t>1.تغییر رنگ مینای دندان</a:t>
            </a:r>
          </a:p>
          <a:p>
            <a:pPr marL="0" indent="0">
              <a:lnSpc>
                <a:spcPct val="150000"/>
              </a:lnSpc>
              <a:buNone/>
            </a:pPr>
            <a:r>
              <a:rPr lang="fa-IR" sz="2500" dirty="0" smtClean="0">
                <a:cs typeface="B Yagut" pitchFamily="2" charset="-78"/>
              </a:rPr>
              <a:t>2.سوراخ </a:t>
            </a:r>
            <a:r>
              <a:rPr lang="fa-IR" sz="2500" dirty="0">
                <a:cs typeface="B Yagut" pitchFamily="2" charset="-78"/>
              </a:rPr>
              <a:t>شدن دندان در محل پوسیدگی</a:t>
            </a:r>
          </a:p>
          <a:p>
            <a:pPr marL="0" indent="0">
              <a:lnSpc>
                <a:spcPct val="150000"/>
              </a:lnSpc>
              <a:buNone/>
            </a:pPr>
            <a:r>
              <a:rPr lang="fa-IR" sz="2500" dirty="0">
                <a:cs typeface="B Yagut" pitchFamily="2" charset="-78"/>
              </a:rPr>
              <a:t>3. بوی بد دهان</a:t>
            </a:r>
          </a:p>
          <a:p>
            <a:pPr marL="0" indent="0">
              <a:lnSpc>
                <a:spcPct val="150000"/>
              </a:lnSpc>
              <a:buNone/>
            </a:pPr>
            <a:r>
              <a:rPr lang="fa-IR" sz="2500" dirty="0" smtClean="0">
                <a:cs typeface="B Yagut" pitchFamily="2" charset="-78"/>
              </a:rPr>
              <a:t>4.حساس بودن یا درد گرفتن هنگام خوردن غذای سرد، گرم، ترش وشیرین</a:t>
            </a:r>
          </a:p>
          <a:p>
            <a:pPr marL="0" indent="0">
              <a:lnSpc>
                <a:spcPct val="150000"/>
              </a:lnSpc>
              <a:buNone/>
            </a:pPr>
            <a:r>
              <a:rPr lang="fa-IR" sz="2500" dirty="0" smtClean="0">
                <a:cs typeface="B Yagut" pitchFamily="2" charset="-78"/>
              </a:rPr>
              <a:t>5.حساس </a:t>
            </a:r>
            <a:r>
              <a:rPr lang="fa-IR" sz="2500" dirty="0">
                <a:cs typeface="B Yagut" pitchFamily="2" charset="-78"/>
              </a:rPr>
              <a:t>بودن یا درد گرفتن هنگام فشار بر روی هم</a:t>
            </a:r>
          </a:p>
          <a:p>
            <a:pPr>
              <a:lnSpc>
                <a:spcPct val="150000"/>
              </a:lnSpc>
              <a:buNone/>
            </a:pPr>
            <a:r>
              <a:rPr lang="fa-IR" sz="2500" dirty="0" smtClean="0">
                <a:cs typeface="B Yagut" pitchFamily="2" charset="-78"/>
              </a:rPr>
              <a:t>6.گیر </a:t>
            </a:r>
            <a:r>
              <a:rPr lang="fa-IR" sz="2500" dirty="0">
                <a:cs typeface="B Yagut" pitchFamily="2" charset="-78"/>
              </a:rPr>
              <a:t>کردن مواد غذایی و نخ دندان در پوسیدگی بین دندانی</a:t>
            </a:r>
          </a:p>
          <a:p>
            <a:pPr marL="0" indent="0">
              <a:buNone/>
            </a:pPr>
            <a:endParaRPr lang="fa-IR" dirty="0">
              <a:cs typeface="B Yagut" pitchFamily="2" charset="-78"/>
            </a:endParaRPr>
          </a:p>
          <a:p>
            <a:pPr marL="0" indent="0">
              <a:buNone/>
            </a:pPr>
            <a:endParaRPr lang="fa-IR" dirty="0">
              <a:cs typeface="B Yagut" pitchFamily="2" charset="-78"/>
            </a:endParaRPr>
          </a:p>
        </p:txBody>
      </p:sp>
      <p:sp>
        <p:nvSpPr>
          <p:cNvPr id="6" name="Slide Number Placeholder 5"/>
          <p:cNvSpPr>
            <a:spLocks noGrp="1"/>
          </p:cNvSpPr>
          <p:nvPr>
            <p:ph type="sldNum" sz="quarter" idx="12"/>
          </p:nvPr>
        </p:nvSpPr>
        <p:spPr/>
        <p:txBody>
          <a:bodyPr/>
          <a:lstStyle/>
          <a:p>
            <a:fld id="{8A4C29F4-9430-4BD5-B196-CC6E83032D2E}" type="slidenum">
              <a:rPr lang="fa-IR" smtClean="0"/>
              <a:pPr/>
              <a:t>16</a:t>
            </a:fld>
            <a:endParaRPr lang="fa-IR"/>
          </a:p>
        </p:txBody>
      </p:sp>
      <p:pic>
        <p:nvPicPr>
          <p:cNvPr id="5" name="۱۶">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267831" y="6051550"/>
            <a:ext cx="609600" cy="609600"/>
          </a:xfrm>
          <a:prstGeom prst="rect">
            <a:avLst/>
          </a:prstGeom>
        </p:spPr>
      </p:pic>
      <p:pic>
        <p:nvPicPr>
          <p:cNvPr id="7" name="Picture 6"/>
          <p:cNvPicPr>
            <a:picLocks noChangeAspect="1"/>
          </p:cNvPicPr>
          <p:nvPr/>
        </p:nvPicPr>
        <p:blipFill>
          <a:blip r:embed="rId5" cstate="print"/>
          <a:srcRect r="2572" b="10124"/>
          <a:stretch>
            <a:fillRect/>
          </a:stretch>
        </p:blipFill>
        <p:spPr>
          <a:xfrm>
            <a:off x="1276179" y="1556468"/>
            <a:ext cx="2486352" cy="23109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5331"/>
    </mc:Choice>
    <mc:Fallback xmlns="">
      <p:transition spd="slow" advTm="353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68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0" objId="5"/>
        <p14:stopEvt time="35331" objId="5"/>
      </p14:showEvtLst>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itchFamily="2" charset="-78"/>
              </a:rPr>
              <a:t>مراحل پیشرفت پوسیدگی</a:t>
            </a:r>
            <a:endParaRPr lang="fa-IR" sz="4000" dirty="0">
              <a:cs typeface="B Yagut" pitchFamily="2" charset="-78"/>
            </a:endParaRPr>
          </a:p>
        </p:txBody>
      </p:sp>
      <p:sp>
        <p:nvSpPr>
          <p:cNvPr id="4" name="Slide Number Placeholder 3"/>
          <p:cNvSpPr>
            <a:spLocks noGrp="1"/>
          </p:cNvSpPr>
          <p:nvPr>
            <p:ph type="sldNum" sz="quarter" idx="12"/>
          </p:nvPr>
        </p:nvSpPr>
        <p:spPr/>
        <p:txBody>
          <a:bodyPr/>
          <a:lstStyle/>
          <a:p>
            <a:fld id="{8A4C29F4-9430-4BD5-B196-CC6E83032D2E}" type="slidenum">
              <a:rPr lang="fa-IR" smtClean="0"/>
              <a:pPr/>
              <a:t>17</a:t>
            </a:fld>
            <a:endParaRPr lang="fa-I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567538582"/>
              </p:ext>
            </p:extLst>
          </p:nvPr>
        </p:nvGraphicFramePr>
        <p:xfrm>
          <a:off x="5936104" y="1825625"/>
          <a:ext cx="5417695"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3" name="۱۷">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cstate="print"/>
          <a:stretch>
            <a:fillRect/>
          </a:stretch>
        </p:blipFill>
        <p:spPr>
          <a:xfrm>
            <a:off x="11353800" y="6234112"/>
            <a:ext cx="609600" cy="609600"/>
          </a:xfrm>
          <a:prstGeom prst="rect">
            <a:avLst/>
          </a:prstGeom>
        </p:spPr>
      </p:pic>
      <p:pic>
        <p:nvPicPr>
          <p:cNvPr id="9"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t="21776" r="-298"/>
          <a:stretch>
            <a:fillRect/>
          </a:stretch>
        </p:blipFill>
        <p:spPr bwMode="auto">
          <a:xfrm>
            <a:off x="839449" y="1858781"/>
            <a:ext cx="4946754" cy="4602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advTm="52430"/>
    </mc:Choice>
    <mc:Fallback xmlns="">
      <p:transition spd="slow" advTm="524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550" fill="hold"/>
                                        <p:tgtEl>
                                          <p:spTgt spid="3"/>
                                        </p:tgtEl>
                                      </p:cBhvr>
                                    </p:cmd>
                                  </p:childTnLst>
                                </p:cTn>
                              </p:par>
                              <p:par>
                                <p:cTn id="7" presetID="53" presetClass="entr" presetSubtype="16"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 calcmode="lin" valueType="num">
                                      <p:cBhvr>
                                        <p:cTn id="9" dur="2000" fill="hold"/>
                                        <p:tgtEl>
                                          <p:spTgt spid="9"/>
                                        </p:tgtEl>
                                        <p:attrNameLst>
                                          <p:attrName>ppt_w</p:attrName>
                                        </p:attrNameLst>
                                      </p:cBhvr>
                                      <p:tavLst>
                                        <p:tav tm="0">
                                          <p:val>
                                            <p:fltVal val="0"/>
                                          </p:val>
                                        </p:tav>
                                        <p:tav tm="100000">
                                          <p:val>
                                            <p:strVal val="#ppt_w"/>
                                          </p:val>
                                        </p:tav>
                                      </p:tavLst>
                                    </p:anim>
                                    <p:anim calcmode="lin" valueType="num">
                                      <p:cBhvr>
                                        <p:cTn id="10" dur="2000" fill="hold"/>
                                        <p:tgtEl>
                                          <p:spTgt spid="9"/>
                                        </p:tgtEl>
                                        <p:attrNameLst>
                                          <p:attrName>ppt_h</p:attrName>
                                        </p:attrNameLst>
                                      </p:cBhvr>
                                      <p:tavLst>
                                        <p:tav tm="0">
                                          <p:val>
                                            <p:fltVal val="0"/>
                                          </p:val>
                                        </p:tav>
                                        <p:tav tm="100000">
                                          <p:val>
                                            <p:strVal val="#ppt_h"/>
                                          </p:val>
                                        </p:tav>
                                      </p:tavLst>
                                    </p:anim>
                                    <p:animEffect transition="in" filter="fade">
                                      <p:cBhvr>
                                        <p:cTn id="1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3"/>
                </p:tgtEl>
              </p:cMediaNode>
            </p:audio>
          </p:childTnLst>
        </p:cTn>
      </p:par>
    </p:tnLst>
  </p:timing>
  <p:extLst mod="1">
    <p:ext uri="{E180D4A7-C9FB-4DFB-919C-405C955672EB}">
      <p14:showEvtLst xmlns:p14="http://schemas.microsoft.com/office/powerpoint/2010/main">
        <p14:playEvt time="2016" objId="3"/>
        <p14:stopEvt time="52430" objId="3"/>
      </p14:showEvtLst>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itchFamily="2" charset="-78"/>
              </a:rPr>
              <a:t>لثه سالم</a:t>
            </a:r>
            <a:endParaRPr lang="fa-IR" sz="4000" dirty="0">
              <a:cs typeface="B Yagut" pitchFamily="2" charset="-78"/>
            </a:endParaRPr>
          </a:p>
        </p:txBody>
      </p:sp>
      <p:sp>
        <p:nvSpPr>
          <p:cNvPr id="3" name="Content Placeholder 2"/>
          <p:cNvSpPr>
            <a:spLocks noGrp="1"/>
          </p:cNvSpPr>
          <p:nvPr>
            <p:ph idx="1"/>
          </p:nvPr>
        </p:nvSpPr>
        <p:spPr>
          <a:xfrm>
            <a:off x="838200" y="1825625"/>
            <a:ext cx="10515600" cy="4500224"/>
          </a:xfrm>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lnSpcReduction="10000"/>
          </a:bodyPr>
          <a:lstStyle/>
          <a:p>
            <a:pPr>
              <a:lnSpc>
                <a:spcPct val="150000"/>
              </a:lnSpc>
              <a:buNone/>
            </a:pPr>
            <a:r>
              <a:rPr lang="fa-IR" dirty="0" smtClean="0">
                <a:cs typeface="B Yagut" pitchFamily="2" charset="-78"/>
              </a:rPr>
              <a:t>علائم لثه سالم:</a:t>
            </a:r>
          </a:p>
          <a:p>
            <a:pPr>
              <a:lnSpc>
                <a:spcPct val="150000"/>
              </a:lnSpc>
              <a:buFont typeface="Wingdings" pitchFamily="2" charset="2"/>
              <a:buChar char="Ø"/>
            </a:pPr>
            <a:r>
              <a:rPr lang="fa-IR" dirty="0" smtClean="0">
                <a:cs typeface="B Yagut" pitchFamily="2" charset="-78"/>
              </a:rPr>
              <a:t>رنگ صورتی</a:t>
            </a:r>
          </a:p>
          <a:p>
            <a:pPr>
              <a:lnSpc>
                <a:spcPct val="150000"/>
              </a:lnSpc>
              <a:buFont typeface="Wingdings" pitchFamily="2" charset="2"/>
              <a:buChar char="Ø"/>
            </a:pPr>
            <a:r>
              <a:rPr lang="fa-IR" dirty="0" smtClean="0">
                <a:cs typeface="B Yagut" pitchFamily="2" charset="-78"/>
              </a:rPr>
              <a:t>قوام سفت و محکم</a:t>
            </a:r>
          </a:p>
          <a:p>
            <a:pPr>
              <a:lnSpc>
                <a:spcPct val="150000"/>
              </a:lnSpc>
              <a:buFont typeface="Wingdings" pitchFamily="2" charset="2"/>
              <a:buChar char="Ø"/>
            </a:pPr>
            <a:r>
              <a:rPr lang="fa-IR" dirty="0" smtClean="0">
                <a:cs typeface="B Yagut" pitchFamily="2" charset="-78"/>
              </a:rPr>
              <a:t>تبعیت شکل لثه از شکل و طرز قرارگیری دندان ها</a:t>
            </a:r>
          </a:p>
          <a:p>
            <a:pPr>
              <a:lnSpc>
                <a:spcPct val="150000"/>
              </a:lnSpc>
              <a:buFont typeface="Wingdings" pitchFamily="2" charset="2"/>
              <a:buChar char="Ø"/>
            </a:pPr>
            <a:r>
              <a:rPr lang="fa-IR" dirty="0" smtClean="0">
                <a:cs typeface="B Yagut" pitchFamily="2" charset="-78"/>
              </a:rPr>
              <a:t>تیز بودن لبه</a:t>
            </a:r>
          </a:p>
          <a:p>
            <a:pPr>
              <a:lnSpc>
                <a:spcPct val="150000"/>
              </a:lnSpc>
              <a:buFont typeface="Wingdings" pitchFamily="2" charset="2"/>
              <a:buChar char="Ø"/>
            </a:pPr>
            <a:r>
              <a:rPr lang="fa-IR" dirty="0" smtClean="0">
                <a:cs typeface="B Yagut" pitchFamily="2" charset="-78"/>
              </a:rPr>
              <a:t>عدم وجود هر گونه ناهمواری یا لبه پهن</a:t>
            </a:r>
          </a:p>
        </p:txBody>
      </p:sp>
      <p:sp>
        <p:nvSpPr>
          <p:cNvPr id="5" name="Slide Number Placeholder 4"/>
          <p:cNvSpPr>
            <a:spLocks noGrp="1"/>
          </p:cNvSpPr>
          <p:nvPr>
            <p:ph type="sldNum" sz="quarter" idx="12"/>
          </p:nvPr>
        </p:nvSpPr>
        <p:spPr/>
        <p:txBody>
          <a:bodyPr/>
          <a:lstStyle/>
          <a:p>
            <a:fld id="{8A4C29F4-9430-4BD5-B196-CC6E83032D2E}" type="slidenum">
              <a:rPr lang="fa-IR" smtClean="0"/>
              <a:pPr/>
              <a:t>18</a:t>
            </a:fld>
            <a:endParaRPr lang="fa-IR"/>
          </a:p>
        </p:txBody>
      </p:sp>
      <p:pic>
        <p:nvPicPr>
          <p:cNvPr id="4" name="۱۸">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353800" y="6155986"/>
            <a:ext cx="609600" cy="609600"/>
          </a:xfrm>
          <a:prstGeom prst="rect">
            <a:avLst/>
          </a:prstGeom>
        </p:spPr>
      </p:pic>
      <p:pic>
        <p:nvPicPr>
          <p:cNvPr id="7" name="Picture 2" descr="C:\Users\amir\Desktop\images (3).jpg"/>
          <p:cNvPicPr>
            <a:picLocks noChangeAspect="1" noChangeArrowheads="1"/>
          </p:cNvPicPr>
          <p:nvPr/>
        </p:nvPicPr>
        <p:blipFill>
          <a:blip r:embed="rId5" cstate="print"/>
          <a:srcRect t="20096" r="4251" b="23446"/>
          <a:stretch>
            <a:fillRect/>
          </a:stretch>
        </p:blipFill>
        <p:spPr bwMode="auto">
          <a:xfrm>
            <a:off x="1007698" y="2608289"/>
            <a:ext cx="3714204" cy="2938072"/>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000" advTm="21777"/>
    </mc:Choice>
    <mc:Fallback xmlns="">
      <p:transition spd="slow" advTm="2177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26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mod="1">
    <p:ext uri="{E180D4A7-C9FB-4DFB-919C-405C955672EB}">
      <p14:showEvtLst xmlns:p14="http://schemas.microsoft.com/office/powerpoint/2010/main">
        <p14:playEvt time="10" objId="4"/>
        <p14:stopEvt time="21335" objId="4"/>
      </p14:showEvtLst>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itchFamily="2" charset="-78"/>
              </a:rPr>
              <a:t>لثه ملتهب(ژنژیویت)</a:t>
            </a:r>
            <a:endParaRPr lang="fa-IR" sz="4000" dirty="0">
              <a:cs typeface="B Yagut" pitchFamily="2" charset="-78"/>
            </a:endParaRPr>
          </a:p>
        </p:txBody>
      </p:sp>
      <p:sp>
        <p:nvSpPr>
          <p:cNvPr id="3" name="Content Placeholder 2"/>
          <p:cNvSpPr>
            <a:spLocks noGrp="1"/>
          </p:cNvSpPr>
          <p:nvPr>
            <p:ph idx="1"/>
          </p:nvPr>
        </p:nvSpPr>
        <p:spPr>
          <a:ln>
            <a:solidFill>
              <a:schemeClr val="bg1"/>
            </a:solidFill>
          </a:ln>
        </p:spPr>
        <p:style>
          <a:lnRef idx="2">
            <a:schemeClr val="accent1"/>
          </a:lnRef>
          <a:fillRef idx="1">
            <a:schemeClr val="lt1"/>
          </a:fillRef>
          <a:effectRef idx="0">
            <a:schemeClr val="accent1"/>
          </a:effectRef>
          <a:fontRef idx="minor">
            <a:schemeClr val="dk1"/>
          </a:fontRef>
        </p:style>
        <p:txBody>
          <a:bodyPr/>
          <a:lstStyle/>
          <a:p>
            <a:pPr>
              <a:lnSpc>
                <a:spcPct val="150000"/>
              </a:lnSpc>
              <a:buFont typeface="Wingdings" pitchFamily="2" charset="2"/>
              <a:buChar char="Ø"/>
            </a:pPr>
            <a:r>
              <a:rPr lang="fa-IR" sz="3200" dirty="0" smtClean="0">
                <a:cs typeface="B Yagut" pitchFamily="2" charset="-78"/>
              </a:rPr>
              <a:t>به مرحله ابتدایی بیماری لثه، التهاب لثه یا ژنژیویت می گویند.</a:t>
            </a:r>
          </a:p>
          <a:p>
            <a:pPr>
              <a:lnSpc>
                <a:spcPct val="150000"/>
              </a:lnSpc>
              <a:buFont typeface="Wingdings" pitchFamily="2" charset="2"/>
              <a:buChar char="Ø"/>
            </a:pPr>
            <a:r>
              <a:rPr lang="fa-IR" sz="3200" dirty="0" smtClean="0">
                <a:cs typeface="B Yagut" pitchFamily="2" charset="-78"/>
              </a:rPr>
              <a:t>علائم: تورم، قرمزی، درد در لثه ها</a:t>
            </a:r>
          </a:p>
        </p:txBody>
      </p:sp>
      <p:sp>
        <p:nvSpPr>
          <p:cNvPr id="5" name="Slide Number Placeholder 4"/>
          <p:cNvSpPr>
            <a:spLocks noGrp="1"/>
          </p:cNvSpPr>
          <p:nvPr>
            <p:ph type="sldNum" sz="quarter" idx="12"/>
          </p:nvPr>
        </p:nvSpPr>
        <p:spPr/>
        <p:txBody>
          <a:bodyPr/>
          <a:lstStyle/>
          <a:p>
            <a:fld id="{8A4C29F4-9430-4BD5-B196-CC6E83032D2E}" type="slidenum">
              <a:rPr lang="fa-IR" smtClean="0"/>
              <a:pPr/>
              <a:t>19</a:t>
            </a:fld>
            <a:endParaRPr lang="fa-IR"/>
          </a:p>
        </p:txBody>
      </p:sp>
      <p:sp>
        <p:nvSpPr>
          <p:cNvPr id="6" name="Pentagon 5"/>
          <p:cNvSpPr/>
          <p:nvPr/>
        </p:nvSpPr>
        <p:spPr>
          <a:xfrm>
            <a:off x="1079293" y="4616970"/>
            <a:ext cx="2838080" cy="1079292"/>
          </a:xfrm>
          <a:prstGeom prst="homePlat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000" dirty="0" smtClean="0">
                <a:solidFill>
                  <a:schemeClr val="tx1"/>
                </a:solidFill>
                <a:cs typeface="B Yagut" pitchFamily="2" charset="-78"/>
              </a:rPr>
              <a:t>سطح ناصاف جرم دندانی</a:t>
            </a:r>
          </a:p>
          <a:p>
            <a:pPr algn="ctr"/>
            <a:endParaRPr lang="fa-IR" sz="2000" b="1" dirty="0"/>
          </a:p>
        </p:txBody>
      </p:sp>
      <p:sp>
        <p:nvSpPr>
          <p:cNvPr id="7" name="Notched Right Arrow 6"/>
          <p:cNvSpPr/>
          <p:nvPr/>
        </p:nvSpPr>
        <p:spPr>
          <a:xfrm>
            <a:off x="3581400" y="4076058"/>
            <a:ext cx="3432748" cy="2216418"/>
          </a:xfrm>
          <a:prstGeom prst="notchedRightArrow">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000" dirty="0" smtClean="0">
                <a:solidFill>
                  <a:schemeClr val="tx1"/>
                </a:solidFill>
                <a:cs typeface="B Yagut" pitchFamily="2" charset="-78"/>
              </a:rPr>
              <a:t>تجمع بیشتر پلاک میکروبی        </a:t>
            </a:r>
          </a:p>
          <a:p>
            <a:pPr algn="ctr"/>
            <a:endParaRPr lang="fa-IR" b="1" dirty="0"/>
          </a:p>
        </p:txBody>
      </p:sp>
      <p:sp>
        <p:nvSpPr>
          <p:cNvPr id="8" name="Flowchart: Alternate Process 7"/>
          <p:cNvSpPr/>
          <p:nvPr/>
        </p:nvSpPr>
        <p:spPr>
          <a:xfrm>
            <a:off x="7121520" y="4387519"/>
            <a:ext cx="2683240" cy="1439055"/>
          </a:xfrm>
          <a:prstGeom prst="flowChartAlternateProcess">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dirty="0" smtClean="0">
                <a:solidFill>
                  <a:schemeClr val="tx1"/>
                </a:solidFill>
                <a:cs typeface="B Yagut" pitchFamily="2" charset="-78"/>
              </a:rPr>
              <a:t>التهاب بیشتر لثه</a:t>
            </a:r>
            <a:endParaRPr lang="fa-IR" sz="2400" dirty="0">
              <a:solidFill>
                <a:schemeClr val="tx1"/>
              </a:solidFill>
              <a:cs typeface="B Yagut" pitchFamily="2" charset="-78"/>
            </a:endParaRPr>
          </a:p>
        </p:txBody>
      </p:sp>
      <p:pic>
        <p:nvPicPr>
          <p:cNvPr id="4" name="۱۹">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0955628" y="60071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4855"/>
    </mc:Choice>
    <mc:Fallback xmlns="">
      <p:transition spd="slow" advTm="2485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98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mod="1">
    <p:ext uri="{E180D4A7-C9FB-4DFB-919C-405C955672EB}">
      <p14:showEvtLst xmlns:p14="http://schemas.microsoft.com/office/powerpoint/2010/main">
        <p14:playEvt time="0" objId="4"/>
        <p14:stopEvt time="24855" objId="4"/>
      </p14:showEvt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a:cs typeface="B Yagut" panose="00000400000000000000" pitchFamily="2" charset="-78"/>
              </a:rPr>
              <a:t>مشخصات </a:t>
            </a:r>
            <a:r>
              <a:rPr lang="fa-IR" sz="4000" dirty="0" smtClean="0">
                <a:cs typeface="B Yagut" panose="00000400000000000000" pitchFamily="2" charset="-78"/>
              </a:rPr>
              <a:t>سند</a:t>
            </a:r>
            <a:endParaRPr lang="fa-IR" sz="4000" dirty="0"/>
          </a:p>
        </p:txBody>
      </p:sp>
      <p:sp>
        <p:nvSpPr>
          <p:cNvPr id="4" name="Content Placeholder 3"/>
          <p:cNvSpPr>
            <a:spLocks noGrp="1"/>
          </p:cNvSpPr>
          <p:nvPr>
            <p:ph sz="half" idx="1"/>
          </p:nvPr>
        </p:nvSpPr>
        <p:spPr>
          <a:xfrm>
            <a:off x="1039090" y="1825625"/>
            <a:ext cx="4980709" cy="4351338"/>
          </a:xfrm>
          <a:ln>
            <a:solidFill>
              <a:schemeClr val="bg1"/>
            </a:solidFill>
          </a:ln>
        </p:spPr>
        <p:style>
          <a:lnRef idx="2">
            <a:schemeClr val="accent1"/>
          </a:lnRef>
          <a:fillRef idx="1">
            <a:schemeClr val="lt1"/>
          </a:fillRef>
          <a:effectRef idx="0">
            <a:schemeClr val="accent1"/>
          </a:effectRef>
          <a:fontRef idx="minor">
            <a:schemeClr val="dk1"/>
          </a:fontRef>
        </p:style>
        <p:txBody>
          <a:bodyPr>
            <a:noAutofit/>
          </a:bodyPr>
          <a:lstStyle/>
          <a:p>
            <a:pPr lvl="0">
              <a:lnSpc>
                <a:spcPct val="150000"/>
              </a:lnSpc>
              <a:buNone/>
            </a:pPr>
            <a:r>
              <a:rPr lang="fa-IR" sz="1800" dirty="0" smtClean="0">
                <a:solidFill>
                  <a:prstClr val="black"/>
                </a:solidFill>
                <a:cs typeface="B Yagut" panose="00000400000000000000" pitchFamily="2" charset="-78"/>
              </a:rPr>
              <a:t>مشخصات مدرس:</a:t>
            </a:r>
          </a:p>
          <a:p>
            <a:pPr lvl="0">
              <a:lnSpc>
                <a:spcPct val="150000"/>
              </a:lnSpc>
            </a:pPr>
            <a:r>
              <a:rPr lang="fa-IR" sz="1800" dirty="0" smtClean="0">
                <a:solidFill>
                  <a:prstClr val="black"/>
                </a:solidFill>
                <a:cs typeface="B Yagut" panose="00000400000000000000" pitchFamily="2" charset="-78"/>
              </a:rPr>
              <a:t>تصویر </a:t>
            </a:r>
            <a:r>
              <a:rPr lang="fa-IR" sz="1800" dirty="0">
                <a:solidFill>
                  <a:prstClr val="black"/>
                </a:solidFill>
                <a:cs typeface="B Yagut" panose="00000400000000000000" pitchFamily="2" charset="-78"/>
              </a:rPr>
              <a:t>پرسنلی مدرس:</a:t>
            </a:r>
          </a:p>
          <a:p>
            <a:pPr marL="0" lvl="0" indent="0">
              <a:lnSpc>
                <a:spcPct val="150000"/>
              </a:lnSpc>
              <a:buNone/>
            </a:pPr>
            <a:endParaRPr lang="fa-IR" sz="1800" dirty="0">
              <a:solidFill>
                <a:prstClr val="black"/>
              </a:solidFill>
              <a:cs typeface="B Yagut" panose="00000400000000000000" pitchFamily="2" charset="-78"/>
            </a:endParaRPr>
          </a:p>
          <a:p>
            <a:pPr lvl="0">
              <a:lnSpc>
                <a:spcPct val="150000"/>
              </a:lnSpc>
            </a:pPr>
            <a:r>
              <a:rPr lang="fa-IR" sz="1800" dirty="0">
                <a:solidFill>
                  <a:prstClr val="black"/>
                </a:solidFill>
                <a:cs typeface="B Yagut" panose="00000400000000000000" pitchFamily="2" charset="-78"/>
              </a:rPr>
              <a:t>نام و نام خانوادگی مدرس</a:t>
            </a:r>
            <a:r>
              <a:rPr lang="fa-IR" sz="1800" dirty="0" smtClean="0">
                <a:solidFill>
                  <a:prstClr val="black"/>
                </a:solidFill>
                <a:cs typeface="B Yagut" panose="00000400000000000000" pitchFamily="2" charset="-78"/>
              </a:rPr>
              <a:t>: فاطمه </a:t>
            </a:r>
            <a:r>
              <a:rPr lang="fa-IR" sz="1800" dirty="0">
                <a:solidFill>
                  <a:prstClr val="black"/>
                </a:solidFill>
                <a:cs typeface="B Yagut" panose="00000400000000000000" pitchFamily="2" charset="-78"/>
              </a:rPr>
              <a:t>ملکی</a:t>
            </a:r>
          </a:p>
          <a:p>
            <a:pPr lvl="0">
              <a:lnSpc>
                <a:spcPct val="150000"/>
              </a:lnSpc>
            </a:pPr>
            <a:r>
              <a:rPr lang="fa-IR" sz="1800" dirty="0">
                <a:solidFill>
                  <a:prstClr val="black"/>
                </a:solidFill>
                <a:cs typeface="B Yagut" panose="00000400000000000000" pitchFamily="2" charset="-78"/>
              </a:rPr>
              <a:t>مدرک تحصیلی</a:t>
            </a:r>
            <a:r>
              <a:rPr lang="fa-IR" sz="1800" dirty="0" smtClean="0">
                <a:solidFill>
                  <a:prstClr val="black"/>
                </a:solidFill>
                <a:cs typeface="B Yagut" panose="00000400000000000000" pitchFamily="2" charset="-78"/>
              </a:rPr>
              <a:t>: کارشناسی </a:t>
            </a:r>
            <a:r>
              <a:rPr lang="fa-IR" sz="1800" dirty="0">
                <a:solidFill>
                  <a:prstClr val="black"/>
                </a:solidFill>
                <a:cs typeface="B Yagut" panose="00000400000000000000" pitchFamily="2" charset="-78"/>
              </a:rPr>
              <a:t>بهداشت عمومی</a:t>
            </a:r>
          </a:p>
          <a:p>
            <a:pPr lvl="0">
              <a:lnSpc>
                <a:spcPct val="150000"/>
              </a:lnSpc>
            </a:pPr>
            <a:r>
              <a:rPr lang="fa-IR" sz="1800" dirty="0">
                <a:solidFill>
                  <a:prstClr val="black"/>
                </a:solidFill>
                <a:cs typeface="B Yagut" panose="00000400000000000000" pitchFamily="2" charset="-78"/>
              </a:rPr>
              <a:t>موقعیت اشتغال سازمانی مدرس</a:t>
            </a:r>
            <a:r>
              <a:rPr lang="fa-IR" sz="1800" dirty="0" smtClean="0">
                <a:solidFill>
                  <a:prstClr val="black"/>
                </a:solidFill>
                <a:cs typeface="B Yagut" panose="00000400000000000000" pitchFamily="2" charset="-78"/>
              </a:rPr>
              <a:t>: مربی </a:t>
            </a:r>
            <a:r>
              <a:rPr lang="fa-IR" sz="1800" dirty="0">
                <a:solidFill>
                  <a:prstClr val="black"/>
                </a:solidFill>
                <a:cs typeface="B Yagut" panose="00000400000000000000" pitchFamily="2" charset="-78"/>
              </a:rPr>
              <a:t>مر کز آموزش بهورزی شهرستان </a:t>
            </a:r>
            <a:r>
              <a:rPr lang="fa-IR" sz="1800" dirty="0" smtClean="0">
                <a:solidFill>
                  <a:prstClr val="black"/>
                </a:solidFill>
                <a:cs typeface="B Yagut" panose="00000400000000000000" pitchFamily="2" charset="-78"/>
              </a:rPr>
              <a:t>ماهنشان،دانشگاه </a:t>
            </a:r>
            <a:r>
              <a:rPr lang="fa-IR" sz="1800" dirty="0">
                <a:solidFill>
                  <a:prstClr val="black"/>
                </a:solidFill>
                <a:cs typeface="B Yagut" panose="00000400000000000000" pitchFamily="2" charset="-78"/>
              </a:rPr>
              <a:t>علوم پزشکی زنجان</a:t>
            </a:r>
          </a:p>
          <a:p>
            <a:pPr>
              <a:lnSpc>
                <a:spcPct val="150000"/>
              </a:lnSpc>
            </a:pPr>
            <a:endParaRPr lang="fa-IR" sz="1800" dirty="0"/>
          </a:p>
          <a:p>
            <a:pPr>
              <a:lnSpc>
                <a:spcPct val="150000"/>
              </a:lnSpc>
            </a:pPr>
            <a:endParaRPr lang="fa-IR" sz="1800" dirty="0"/>
          </a:p>
        </p:txBody>
      </p:sp>
      <p:sp>
        <p:nvSpPr>
          <p:cNvPr id="5" name="Content Placeholder 4"/>
          <p:cNvSpPr>
            <a:spLocks noGrp="1"/>
          </p:cNvSpPr>
          <p:nvPr>
            <p:ph sz="half" idx="2"/>
          </p:nvPr>
        </p:nvSpPr>
        <p:spPr>
          <a:xfrm>
            <a:off x="6421581" y="1825625"/>
            <a:ext cx="4516582" cy="4351338"/>
          </a:xfrm>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lvl="0">
              <a:lnSpc>
                <a:spcPct val="150000"/>
              </a:lnSpc>
              <a:buNone/>
            </a:pPr>
            <a:r>
              <a:rPr lang="fa-IR" sz="1800" dirty="0">
                <a:solidFill>
                  <a:prstClr val="black"/>
                </a:solidFill>
                <a:cs typeface="B Yagut" panose="00000400000000000000" pitchFamily="2" charset="-78"/>
              </a:rPr>
              <a:t>مشخصات بسته </a:t>
            </a:r>
            <a:r>
              <a:rPr lang="fa-IR" sz="1800" dirty="0" smtClean="0">
                <a:solidFill>
                  <a:prstClr val="black"/>
                </a:solidFill>
                <a:cs typeface="B Yagut" panose="00000400000000000000" pitchFamily="2" charset="-78"/>
              </a:rPr>
              <a:t>آموزشی:</a:t>
            </a:r>
            <a:endParaRPr lang="fa-IR" sz="1800" dirty="0">
              <a:solidFill>
                <a:prstClr val="black"/>
              </a:solidFill>
              <a:cs typeface="B Yagut" panose="00000400000000000000" pitchFamily="2" charset="-78"/>
            </a:endParaRPr>
          </a:p>
          <a:p>
            <a:pPr lvl="0">
              <a:lnSpc>
                <a:spcPct val="150000"/>
              </a:lnSpc>
            </a:pPr>
            <a:r>
              <a:rPr lang="fa-IR" sz="1800" dirty="0">
                <a:solidFill>
                  <a:prstClr val="black"/>
                </a:solidFill>
                <a:cs typeface="B Yagut" panose="00000400000000000000" pitchFamily="2" charset="-78"/>
              </a:rPr>
              <a:t>حیطه </a:t>
            </a:r>
            <a:r>
              <a:rPr lang="fa-IR" sz="1800" dirty="0" smtClean="0">
                <a:solidFill>
                  <a:prstClr val="black"/>
                </a:solidFill>
                <a:cs typeface="B Yagut" panose="00000400000000000000" pitchFamily="2" charset="-78"/>
              </a:rPr>
              <a:t>درس:بهداشت دهان </a:t>
            </a:r>
            <a:r>
              <a:rPr lang="fa-IR" sz="1800" dirty="0">
                <a:solidFill>
                  <a:prstClr val="black"/>
                </a:solidFill>
                <a:cs typeface="B Yagut" panose="00000400000000000000" pitchFamily="2" charset="-78"/>
              </a:rPr>
              <a:t>و دندان</a:t>
            </a:r>
          </a:p>
          <a:p>
            <a:pPr lvl="0">
              <a:lnSpc>
                <a:spcPct val="150000"/>
              </a:lnSpc>
            </a:pPr>
            <a:r>
              <a:rPr lang="fa-IR" sz="1800" dirty="0" smtClean="0">
                <a:solidFill>
                  <a:prstClr val="black"/>
                </a:solidFill>
                <a:cs typeface="B Yagut" panose="00000400000000000000" pitchFamily="2" charset="-78"/>
              </a:rPr>
              <a:t>تاریخ:99/2/27</a:t>
            </a:r>
            <a:endParaRPr lang="fa-IR" sz="1800" dirty="0">
              <a:solidFill>
                <a:prstClr val="black"/>
              </a:solidFill>
              <a:cs typeface="B Yagut" panose="00000400000000000000" pitchFamily="2" charset="-78"/>
            </a:endParaRPr>
          </a:p>
          <a:p>
            <a:pPr lvl="0">
              <a:lnSpc>
                <a:spcPct val="150000"/>
              </a:lnSpc>
            </a:pPr>
            <a:r>
              <a:rPr lang="fa-IR" sz="1800" dirty="0">
                <a:solidFill>
                  <a:prstClr val="black"/>
                </a:solidFill>
                <a:cs typeface="B Yagut" panose="00000400000000000000" pitchFamily="2" charset="-78"/>
              </a:rPr>
              <a:t>نوبت تهیه: 1</a:t>
            </a:r>
          </a:p>
          <a:p>
            <a:pPr lvl="0" algn="l">
              <a:lnSpc>
                <a:spcPct val="150000"/>
              </a:lnSpc>
            </a:pPr>
            <a:r>
              <a:rPr lang="fa-IR" sz="1800" dirty="0" smtClean="0">
                <a:solidFill>
                  <a:prstClr val="black"/>
                </a:solidFill>
                <a:cs typeface="B Yagut" panose="00000400000000000000" pitchFamily="2" charset="-78"/>
              </a:rPr>
              <a:t>نام فایل: </a:t>
            </a:r>
            <a:r>
              <a:rPr lang="en-US" sz="1800" smtClean="0">
                <a:solidFill>
                  <a:prstClr val="black"/>
                </a:solidFill>
                <a:cs typeface="B Yagut" panose="00000400000000000000" pitchFamily="2" charset="-78"/>
              </a:rPr>
              <a:t>DH-ashnayi-ba-beemarihaye-dahan-va-dandan-edi2 </a:t>
            </a:r>
            <a:endParaRPr lang="fa-IR" sz="1800" dirty="0" smtClean="0">
              <a:solidFill>
                <a:prstClr val="black"/>
              </a:solidFill>
              <a:cs typeface="B Yagut" panose="00000400000000000000" pitchFamily="2" charset="-78"/>
            </a:endParaRPr>
          </a:p>
          <a:p>
            <a:pPr marL="0" indent="0">
              <a:buNone/>
            </a:pPr>
            <a:endParaRPr lang="fa-IR" dirty="0">
              <a:cs typeface="B Yagut" panose="00000400000000000000" pitchFamily="2" charset="-78"/>
            </a:endParaRPr>
          </a:p>
        </p:txBody>
      </p:sp>
      <p:sp>
        <p:nvSpPr>
          <p:cNvPr id="6" name="Slide Number Placeholder 5"/>
          <p:cNvSpPr>
            <a:spLocks noGrp="1"/>
          </p:cNvSpPr>
          <p:nvPr>
            <p:ph type="sldNum" sz="quarter" idx="12"/>
          </p:nvPr>
        </p:nvSpPr>
        <p:spPr/>
        <p:txBody>
          <a:bodyPr/>
          <a:lstStyle/>
          <a:p>
            <a:fld id="{8A4C29F4-9430-4BD5-B196-CC6E83032D2E}" type="slidenum">
              <a:rPr lang="fa-IR" smtClean="0"/>
              <a:pPr/>
              <a:t>2</a:t>
            </a:fld>
            <a:endParaRPr lang="fa-IR"/>
          </a:p>
        </p:txBody>
      </p:sp>
      <p:pic>
        <p:nvPicPr>
          <p:cNvPr id="2" name="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049000" y="5872163"/>
            <a:ext cx="609600" cy="609600"/>
          </a:xfrm>
          <a:prstGeom prst="rect">
            <a:avLst/>
          </a:prstGeom>
        </p:spPr>
      </p:pic>
      <p:pic>
        <p:nvPicPr>
          <p:cNvPr id="8" name="Picture 3" descr="F:\عکس\New Folder\1\Untitled-Scanned-01.jpg"/>
          <p:cNvPicPr>
            <a:picLocks noChangeAspect="1" noChangeArrowheads="1"/>
          </p:cNvPicPr>
          <p:nvPr/>
        </p:nvPicPr>
        <p:blipFill>
          <a:blip r:embed="rId5" cstate="print"/>
          <a:srcRect/>
          <a:stretch>
            <a:fillRect/>
          </a:stretch>
        </p:blipFill>
        <p:spPr bwMode="auto">
          <a:xfrm>
            <a:off x="1354048" y="2234796"/>
            <a:ext cx="1060450" cy="1250131"/>
          </a:xfrm>
          <a:prstGeom prst="rect">
            <a:avLst/>
          </a:prstGeom>
          <a:noFill/>
        </p:spPr>
      </p:pic>
    </p:spTree>
    <p:extLst>
      <p:ext uri="{BB962C8B-B14F-4D97-AF65-F5344CB8AC3E}">
        <p14:creationId xmlns:p14="http://schemas.microsoft.com/office/powerpoint/2010/main" val="1662443712"/>
      </p:ext>
    </p:extLst>
  </p:cSld>
  <p:clrMapOvr>
    <a:masterClrMapping/>
  </p:clrMapOvr>
  <mc:AlternateContent xmlns:mc="http://schemas.openxmlformats.org/markup-compatibility/2006" xmlns:p14="http://schemas.microsoft.com/office/powerpoint/2010/main">
    <mc:Choice Requires="p14">
      <p:transition spd="slow" p14:dur="2000" advTm="12253"/>
    </mc:Choice>
    <mc:Fallback xmlns="">
      <p:transition spd="slow" advTm="1225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42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mod="1">
    <p:ext uri="{E180D4A7-C9FB-4DFB-919C-405C955672EB}">
      <p14:showEvtLst xmlns:p14="http://schemas.microsoft.com/office/powerpoint/2010/main">
        <p14:playEvt time="10" objId="2"/>
        <p14:stopEvt time="12253" objId="2"/>
      </p14:showEvtLst>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itchFamily="2" charset="-78"/>
              </a:rPr>
              <a:t>بیماری لثه کودکان</a:t>
            </a:r>
            <a:endParaRPr lang="fa-IR" sz="4000" dirty="0">
              <a:cs typeface="B Yagut" pitchFamily="2" charset="-78"/>
            </a:endParaRPr>
          </a:p>
        </p:txBody>
      </p:sp>
      <p:sp>
        <p:nvSpPr>
          <p:cNvPr id="10" name="Content Placeholder 9"/>
          <p:cNvSpPr>
            <a:spLocks noGrp="1"/>
          </p:cNvSpPr>
          <p:nvPr>
            <p:ph idx="1"/>
          </p:nvPr>
        </p:nvSpPr>
        <p:spPr>
          <a:xfrm>
            <a:off x="617416" y="1918952"/>
            <a:ext cx="10913470" cy="4360517"/>
          </a:xfrm>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just">
              <a:lnSpc>
                <a:spcPct val="150000"/>
              </a:lnSpc>
              <a:buNone/>
            </a:pPr>
            <a:r>
              <a:rPr lang="fa-IR" dirty="0" smtClean="0">
                <a:cs typeface="B Yagut" panose="00000400000000000000" pitchFamily="2" charset="-78"/>
              </a:rPr>
              <a:t>ژنژیویت رویشی در زمان رویش دندان در کودکان اتفاق می افتد.</a:t>
            </a:r>
          </a:p>
          <a:p>
            <a:pPr algn="just">
              <a:lnSpc>
                <a:spcPct val="150000"/>
              </a:lnSpc>
              <a:buNone/>
            </a:pPr>
            <a:r>
              <a:rPr lang="fa-IR" dirty="0" smtClean="0">
                <a:cs typeface="B Yagut" panose="00000400000000000000" pitchFamily="2" charset="-78"/>
              </a:rPr>
              <a:t>مواردی </a:t>
            </a:r>
            <a:r>
              <a:rPr lang="fa-IR" dirty="0">
                <a:cs typeface="B Yagut" panose="00000400000000000000" pitchFamily="2" charset="-78"/>
              </a:rPr>
              <a:t>که مانع تمیز شدن مناسب دندان ها شود </a:t>
            </a:r>
            <a:r>
              <a:rPr lang="fa-IR" dirty="0" smtClean="0">
                <a:cs typeface="B Yagut" panose="00000400000000000000" pitchFamily="2" charset="-78"/>
              </a:rPr>
              <a:t>مانند: دندان </a:t>
            </a:r>
            <a:r>
              <a:rPr lang="fa-IR" dirty="0">
                <a:cs typeface="B Yagut" panose="00000400000000000000" pitchFamily="2" charset="-78"/>
              </a:rPr>
              <a:t>های شیری در حال </a:t>
            </a:r>
            <a:r>
              <a:rPr lang="fa-IR" dirty="0" smtClean="0">
                <a:cs typeface="B Yagut" panose="00000400000000000000" pitchFamily="2" charset="-78"/>
              </a:rPr>
              <a:t>افتادن، نامرتبی دندان،دندان های با پوسیدگی وسیع می تواند التهاب لثه در کودکان را ایجاد کند.</a:t>
            </a:r>
          </a:p>
          <a:p>
            <a:pPr marL="0" indent="0" algn="just">
              <a:lnSpc>
                <a:spcPct val="150000"/>
              </a:lnSpc>
              <a:buNone/>
            </a:pPr>
            <a:r>
              <a:rPr lang="fa-IR" dirty="0" smtClean="0">
                <a:cs typeface="B Yagut" panose="00000400000000000000" pitchFamily="2" charset="-78"/>
              </a:rPr>
              <a:t>انسداد </a:t>
            </a:r>
            <a:r>
              <a:rPr lang="fa-IR" dirty="0">
                <a:cs typeface="B Yagut" panose="00000400000000000000" pitchFamily="2" charset="-78"/>
              </a:rPr>
              <a:t>بيني به دليل ايجاد تنفس دهاني، التهاب لثه در كودكان را افزايش مي </a:t>
            </a:r>
            <a:r>
              <a:rPr lang="fa-IR" dirty="0" smtClean="0">
                <a:cs typeface="B Yagut" panose="00000400000000000000" pitchFamily="2" charset="-78"/>
              </a:rPr>
              <a:t>دهد.</a:t>
            </a:r>
          </a:p>
          <a:p>
            <a:pPr>
              <a:lnSpc>
                <a:spcPct val="150000"/>
              </a:lnSpc>
              <a:buNone/>
            </a:pPr>
            <a:endParaRPr lang="fa-IR" sz="2500" dirty="0" smtClean="0"/>
          </a:p>
          <a:p>
            <a:pPr>
              <a:lnSpc>
                <a:spcPct val="150000"/>
              </a:lnSpc>
              <a:buNone/>
            </a:pPr>
            <a:r>
              <a:rPr lang="fa-IR" sz="2500" dirty="0" smtClean="0"/>
              <a:t>                          </a:t>
            </a:r>
          </a:p>
        </p:txBody>
      </p:sp>
      <p:sp>
        <p:nvSpPr>
          <p:cNvPr id="7" name="Slide Number Placeholder 6"/>
          <p:cNvSpPr>
            <a:spLocks noGrp="1"/>
          </p:cNvSpPr>
          <p:nvPr>
            <p:ph type="sldNum" sz="quarter" idx="12"/>
          </p:nvPr>
        </p:nvSpPr>
        <p:spPr/>
        <p:txBody>
          <a:bodyPr/>
          <a:lstStyle/>
          <a:p>
            <a:fld id="{8A4C29F4-9430-4BD5-B196-CC6E83032D2E}" type="slidenum">
              <a:rPr lang="fa-IR" smtClean="0"/>
              <a:pPr/>
              <a:t>20</a:t>
            </a:fld>
            <a:endParaRPr lang="fa-IR"/>
          </a:p>
        </p:txBody>
      </p:sp>
      <p:pic>
        <p:nvPicPr>
          <p:cNvPr id="2" name="۲۰">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226085" y="574675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8525"/>
    </mc:Choice>
    <mc:Fallback xmlns="">
      <p:transition spd="slow" advTm="285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56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mod="1">
    <p:ext uri="{E180D4A7-C9FB-4DFB-919C-405C955672EB}">
      <p14:showEvtLst xmlns:p14="http://schemas.microsoft.com/office/powerpoint/2010/main">
        <p14:playEvt time="10" objId="2"/>
        <p14:stopEvt time="28525" objId="2"/>
      </p14:showEvtLst>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365125"/>
            <a:ext cx="10515600" cy="6492875"/>
          </a:xfrm>
        </p:spPr>
        <p:txBody>
          <a:bodyPr>
            <a:normAutofit/>
          </a:bodyPr>
          <a:lstStyle/>
          <a:p>
            <a:pPr>
              <a:lnSpc>
                <a:spcPct val="150000"/>
              </a:lnSpc>
            </a:pPr>
            <a:r>
              <a:rPr lang="fa-IR" sz="2500" dirty="0" smtClean="0">
                <a:cs typeface="B Yagut" panose="00000400000000000000" pitchFamily="2" charset="-78"/>
              </a:rPr>
              <a:t>باعدم رعایت بهداشت ودندان،بافت نگه دارنده دندان دچاربیماری می شوند در ابتدا لثه پرخون،قرمز و متورم می گردد.با کوچکترین تماس دچار خونریزی می شود</a:t>
            </a:r>
            <a:r>
              <a:rPr lang="fa-IR" sz="3600" dirty="0" smtClean="0">
                <a:cs typeface="B Yagut" panose="00000400000000000000" pitchFamily="2" charset="-78"/>
              </a:rPr>
              <a:t>.</a:t>
            </a:r>
            <a:br>
              <a:rPr lang="fa-IR" sz="3600" dirty="0" smtClean="0">
                <a:cs typeface="B Yagut" panose="00000400000000000000" pitchFamily="2" charset="-78"/>
              </a:rPr>
            </a:br>
            <a:r>
              <a:rPr lang="fa-IR" sz="3600" dirty="0">
                <a:cs typeface="B Yagut" panose="00000400000000000000" pitchFamily="2" charset="-78"/>
              </a:rPr>
              <a:t/>
            </a:r>
            <a:br>
              <a:rPr lang="fa-IR" sz="3600" dirty="0">
                <a:cs typeface="B Yagut" panose="00000400000000000000" pitchFamily="2" charset="-78"/>
              </a:rPr>
            </a:br>
            <a:r>
              <a:rPr lang="fa-IR" sz="3600" dirty="0" smtClean="0">
                <a:cs typeface="B Yagut" panose="00000400000000000000" pitchFamily="2" charset="-78"/>
              </a:rPr>
              <a:t/>
            </a:r>
            <a:br>
              <a:rPr lang="fa-IR" sz="3600" dirty="0" smtClean="0">
                <a:cs typeface="B Yagut" panose="00000400000000000000" pitchFamily="2" charset="-78"/>
              </a:rPr>
            </a:br>
            <a:r>
              <a:rPr lang="fa-IR" sz="3600" dirty="0">
                <a:cs typeface="B Yagut" panose="00000400000000000000" pitchFamily="2" charset="-78"/>
              </a:rPr>
              <a:t/>
            </a:r>
            <a:br>
              <a:rPr lang="fa-IR" sz="3600" dirty="0">
                <a:cs typeface="B Yagut" panose="00000400000000000000" pitchFamily="2" charset="-78"/>
              </a:rPr>
            </a:br>
            <a:r>
              <a:rPr lang="fa-IR" sz="3600" dirty="0" smtClean="0">
                <a:cs typeface="B Yagut" panose="00000400000000000000" pitchFamily="2" charset="-78"/>
              </a:rPr>
              <a:t>                                                 </a:t>
            </a:r>
            <a:endParaRPr lang="fa-IR" sz="3600" dirty="0">
              <a:cs typeface="B Yagut" panose="00000400000000000000" pitchFamily="2" charset="-78"/>
            </a:endParaRPr>
          </a:p>
        </p:txBody>
      </p:sp>
      <p:sp>
        <p:nvSpPr>
          <p:cNvPr id="4" name="Slide Number Placeholder 3"/>
          <p:cNvSpPr>
            <a:spLocks noGrp="1"/>
          </p:cNvSpPr>
          <p:nvPr>
            <p:ph type="sldNum" sz="quarter" idx="12"/>
          </p:nvPr>
        </p:nvSpPr>
        <p:spPr/>
        <p:txBody>
          <a:bodyPr/>
          <a:lstStyle/>
          <a:p>
            <a:fld id="{8A4C29F4-9430-4BD5-B196-CC6E83032D2E}" type="slidenum">
              <a:rPr lang="fa-IR" smtClean="0"/>
              <a:pPr/>
              <a:t>21</a:t>
            </a:fld>
            <a:endParaRPr lang="fa-IR"/>
          </a:p>
        </p:txBody>
      </p:sp>
      <p:graphicFrame>
        <p:nvGraphicFramePr>
          <p:cNvPr id="7" name="Diagram 6"/>
          <p:cNvGraphicFramePr/>
          <p:nvPr>
            <p:extLst>
              <p:ext uri="{D42A27DB-BD31-4B8C-83A1-F6EECF244321}">
                <p14:modId xmlns:p14="http://schemas.microsoft.com/office/powerpoint/2010/main" val="2521000815"/>
              </p:ext>
            </p:extLst>
          </p:nvPr>
        </p:nvGraphicFramePr>
        <p:xfrm>
          <a:off x="1040325" y="3464416"/>
          <a:ext cx="7459731" cy="307449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TextBox 7"/>
          <p:cNvSpPr txBox="1"/>
          <p:nvPr/>
        </p:nvSpPr>
        <p:spPr>
          <a:xfrm>
            <a:off x="8288628" y="5001663"/>
            <a:ext cx="3098442" cy="461665"/>
          </a:xfrm>
          <a:prstGeom prst="rect">
            <a:avLst/>
          </a:prstGeom>
          <a:noFill/>
        </p:spPr>
        <p:txBody>
          <a:bodyPr wrap="square" rtlCol="1">
            <a:spAutoFit/>
          </a:bodyPr>
          <a:lstStyle/>
          <a:p>
            <a:r>
              <a:rPr lang="fa-IR" sz="2400" dirty="0" smtClean="0">
                <a:cs typeface="B Yagut" panose="00000400000000000000" pitchFamily="2" charset="-78"/>
              </a:rPr>
              <a:t>تحلیل لثه و استخوان فک</a:t>
            </a:r>
            <a:endParaRPr lang="fa-IR" sz="2400" dirty="0">
              <a:cs typeface="B Yagut" panose="00000400000000000000" pitchFamily="2" charset="-78"/>
            </a:endParaRPr>
          </a:p>
        </p:txBody>
      </p:sp>
      <p:pic>
        <p:nvPicPr>
          <p:cNvPr id="2" name="۲۱">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cstate="print"/>
          <a:stretch>
            <a:fillRect/>
          </a:stretch>
        </p:blipFill>
        <p:spPr>
          <a:xfrm>
            <a:off x="11224591" y="6051550"/>
            <a:ext cx="609600" cy="609600"/>
          </a:xfrm>
          <a:prstGeom prst="rect">
            <a:avLst/>
          </a:prstGeom>
        </p:spPr>
      </p:pic>
    </p:spTree>
    <p:extLst>
      <p:ext uri="{BB962C8B-B14F-4D97-AF65-F5344CB8AC3E}">
        <p14:creationId xmlns:p14="http://schemas.microsoft.com/office/powerpoint/2010/main" val="933043824"/>
      </p:ext>
    </p:extLst>
  </p:cSld>
  <p:clrMapOvr>
    <a:masterClrMapping/>
  </p:clrMapOvr>
  <mc:AlternateContent xmlns:mc="http://schemas.openxmlformats.org/markup-compatibility/2006" xmlns:p14="http://schemas.microsoft.com/office/powerpoint/2010/main">
    <mc:Choice Requires="p14">
      <p:transition spd="slow" p14:dur="2000" advTm="26098"/>
    </mc:Choice>
    <mc:Fallback xmlns="">
      <p:transition spd="slow" advTm="260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58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mod="1">
    <p:ext uri="{E180D4A7-C9FB-4DFB-919C-405C955672EB}">
      <p14:showEvtLst xmlns:p14="http://schemas.microsoft.com/office/powerpoint/2010/main">
        <p14:playEvt time="9" objId="2"/>
        <p14:stopEvt time="25638" objId="2"/>
      </p14:showEvtLst>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A4C29F4-9430-4BD5-B196-CC6E83032D2E}" type="slidenum">
              <a:rPr lang="fa-IR" smtClean="0"/>
              <a:pPr/>
              <a:t>22</a:t>
            </a:fld>
            <a:endParaRPr lang="fa-IR"/>
          </a:p>
        </p:txBody>
      </p:sp>
      <p:graphicFrame>
        <p:nvGraphicFramePr>
          <p:cNvPr id="5" name="Content Placeholder 4"/>
          <p:cNvGraphicFramePr>
            <a:graphicFrameLocks noGrp="1"/>
          </p:cNvGraphicFramePr>
          <p:nvPr>
            <p:ph idx="4294967295"/>
            <p:extLst>
              <p:ext uri="{D42A27DB-BD31-4B8C-83A1-F6EECF244321}">
                <p14:modId xmlns:p14="http://schemas.microsoft.com/office/powerpoint/2010/main" val="550091749"/>
              </p:ext>
            </p:extLst>
          </p:nvPr>
        </p:nvGraphicFramePr>
        <p:xfrm>
          <a:off x="0" y="141668"/>
          <a:ext cx="12093262" cy="65798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 name="۲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cstate="print"/>
          <a:stretch>
            <a:fillRect/>
          </a:stretch>
        </p:blipFill>
        <p:spPr>
          <a:xfrm>
            <a:off x="11237843" y="5929312"/>
            <a:ext cx="609600" cy="609600"/>
          </a:xfrm>
          <a:prstGeom prst="rect">
            <a:avLst/>
          </a:prstGeom>
        </p:spPr>
      </p:pic>
    </p:spTree>
    <p:extLst>
      <p:ext uri="{BB962C8B-B14F-4D97-AF65-F5344CB8AC3E}">
        <p14:creationId xmlns:p14="http://schemas.microsoft.com/office/powerpoint/2010/main" val="4043944034"/>
      </p:ext>
    </p:extLst>
  </p:cSld>
  <p:clrMapOvr>
    <a:masterClrMapping/>
  </p:clrMapOvr>
  <mc:AlternateContent xmlns:mc="http://schemas.openxmlformats.org/markup-compatibility/2006" xmlns:p14="http://schemas.microsoft.com/office/powerpoint/2010/main">
    <mc:Choice Requires="p14">
      <p:transition spd="slow" p14:dur="2000" advTm="18188"/>
    </mc:Choice>
    <mc:Fallback xmlns="">
      <p:transition spd="slow" advTm="181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57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mod="1">
    <p:ext uri="{E180D4A7-C9FB-4DFB-919C-405C955672EB}">
      <p14:showEvtLst xmlns:p14="http://schemas.microsoft.com/office/powerpoint/2010/main">
        <p14:playEvt time="0" objId="2"/>
        <p14:stopEvt time="17588" objId="2"/>
      </p14:showEvtLst>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anose="00000400000000000000" pitchFamily="2" charset="-78"/>
              </a:rPr>
              <a:t>آفت دهان</a:t>
            </a:r>
            <a:endParaRPr lang="fa-IR" sz="4000" dirty="0">
              <a:cs typeface="B Yagut" panose="00000400000000000000" pitchFamily="2" charset="-78"/>
            </a:endParaRPr>
          </a:p>
        </p:txBody>
      </p:sp>
      <p:sp>
        <p:nvSpPr>
          <p:cNvPr id="3" name="Content Placeholder 2"/>
          <p:cNvSpPr>
            <a:spLocks noGrp="1"/>
          </p:cNvSpPr>
          <p:nvPr>
            <p:ph idx="1"/>
          </p:nvPr>
        </p:nvSpPr>
        <p:spPr>
          <a:xfrm>
            <a:off x="389744" y="1409076"/>
            <a:ext cx="10964056" cy="5172028"/>
          </a:xfrm>
          <a:ln>
            <a:solidFill>
              <a:schemeClr val="bg1"/>
            </a:solidFill>
          </a:ln>
        </p:spPr>
        <p:style>
          <a:lnRef idx="2">
            <a:schemeClr val="accent1"/>
          </a:lnRef>
          <a:fillRef idx="1">
            <a:schemeClr val="lt1"/>
          </a:fillRef>
          <a:effectRef idx="0">
            <a:schemeClr val="accent1"/>
          </a:effectRef>
          <a:fontRef idx="minor">
            <a:schemeClr val="dk1"/>
          </a:fontRef>
        </p:style>
        <p:txBody>
          <a:bodyPr/>
          <a:lstStyle/>
          <a:p>
            <a:pPr>
              <a:lnSpc>
                <a:spcPct val="150000"/>
              </a:lnSpc>
              <a:buFont typeface="Wingdings" panose="05000000000000000000" pitchFamily="2" charset="2"/>
              <a:buChar char="Ø"/>
            </a:pPr>
            <a:r>
              <a:rPr lang="fa-IR" dirty="0" smtClean="0">
                <a:cs typeface="B Yagut" panose="00000400000000000000" pitchFamily="2" charset="-78"/>
              </a:rPr>
              <a:t>به شکل زخم های کوچک سفیدرنگ روی گونه ،لب و کف دهان بروز می کند.</a:t>
            </a:r>
          </a:p>
          <a:p>
            <a:pPr>
              <a:lnSpc>
                <a:spcPct val="150000"/>
              </a:lnSpc>
              <a:buFont typeface="Wingdings" panose="05000000000000000000" pitchFamily="2" charset="2"/>
              <a:buChar char="Ø"/>
            </a:pPr>
            <a:r>
              <a:rPr lang="fa-IR" dirty="0" smtClean="0">
                <a:cs typeface="B Yagut" panose="00000400000000000000" pitchFamily="2" charset="-78"/>
              </a:rPr>
              <a:t>به صورت زخمی بزرگ یا چند زخم کوچک ،منفرد دو یا چند تایی دیده می شود.</a:t>
            </a:r>
          </a:p>
          <a:p>
            <a:pPr>
              <a:lnSpc>
                <a:spcPct val="150000"/>
              </a:lnSpc>
              <a:buFont typeface="Wingdings" panose="05000000000000000000" pitchFamily="2" charset="2"/>
              <a:buChar char="Ø"/>
            </a:pPr>
            <a:r>
              <a:rPr lang="fa-IR" dirty="0" smtClean="0">
                <a:cs typeface="B Yagut" panose="00000400000000000000" pitchFamily="2" charset="-78"/>
              </a:rPr>
              <a:t>حداکثر بعد از دو هفته بهبود می یابد.</a:t>
            </a:r>
          </a:p>
          <a:p>
            <a:pPr>
              <a:lnSpc>
                <a:spcPct val="150000"/>
              </a:lnSpc>
              <a:buFont typeface="Wingdings" panose="05000000000000000000" pitchFamily="2" charset="2"/>
              <a:buChar char="Ø"/>
            </a:pPr>
            <a:r>
              <a:rPr lang="fa-IR" dirty="0" smtClean="0">
                <a:cs typeface="B Yagut" panose="00000400000000000000" pitchFamily="2" charset="-78"/>
              </a:rPr>
              <a:t>چون زخم های آفت شبیه تبخال داخل دهانی  هستند معاینه باید با احتیاط صورت گیرد.</a:t>
            </a:r>
            <a:endParaRPr lang="fa-IR" dirty="0">
              <a:cs typeface="B Yagut" panose="00000400000000000000" pitchFamily="2" charset="-78"/>
            </a:endParaRPr>
          </a:p>
        </p:txBody>
      </p:sp>
      <p:sp>
        <p:nvSpPr>
          <p:cNvPr id="5" name="Slide Number Placeholder 4"/>
          <p:cNvSpPr>
            <a:spLocks noGrp="1"/>
          </p:cNvSpPr>
          <p:nvPr>
            <p:ph type="sldNum" sz="quarter" idx="12"/>
          </p:nvPr>
        </p:nvSpPr>
        <p:spPr/>
        <p:txBody>
          <a:bodyPr/>
          <a:lstStyle/>
          <a:p>
            <a:fld id="{8A4C29F4-9430-4BD5-B196-CC6E83032D2E}" type="slidenum">
              <a:rPr lang="fa-IR" smtClean="0"/>
              <a:pPr/>
              <a:t>23</a:t>
            </a:fld>
            <a:endParaRPr lang="fa-IR"/>
          </a:p>
        </p:txBody>
      </p:sp>
      <p:pic>
        <p:nvPicPr>
          <p:cNvPr id="6" name="۲۳">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272431" y="6051550"/>
            <a:ext cx="609600" cy="609600"/>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7857" y="4347149"/>
            <a:ext cx="2933230" cy="1964752"/>
          </a:xfrm>
          <a:prstGeom prst="rect">
            <a:avLst/>
          </a:prstGeom>
        </p:spPr>
      </p:pic>
    </p:spTree>
    <p:extLst>
      <p:ext uri="{BB962C8B-B14F-4D97-AF65-F5344CB8AC3E}">
        <p14:creationId xmlns:p14="http://schemas.microsoft.com/office/powerpoint/2010/main" val="2530456793"/>
      </p:ext>
    </p:extLst>
  </p:cSld>
  <p:clrMapOvr>
    <a:masterClrMapping/>
  </p:clrMapOvr>
  <mc:AlternateContent xmlns:mc="http://schemas.openxmlformats.org/markup-compatibility/2006" xmlns:p14="http://schemas.microsoft.com/office/powerpoint/2010/main">
    <mc:Choice Requires="p14">
      <p:transition spd="slow" p14:dur="2000" advTm="46822"/>
    </mc:Choice>
    <mc:Fallback xmlns="">
      <p:transition spd="slow" advTm="468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20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extLst mod="1">
    <p:ext uri="{E180D4A7-C9FB-4DFB-919C-405C955672EB}">
      <p14:showEvtLst xmlns:p14="http://schemas.microsoft.com/office/powerpoint/2010/main">
        <p14:playEvt time="0" objId="6"/>
        <p14:stopEvt time="46264" objId="6"/>
      </p14:showEvtLst>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anose="00000400000000000000" pitchFamily="2" charset="-78"/>
              </a:rPr>
              <a:t>برفک</a:t>
            </a:r>
            <a:endParaRPr lang="fa-IR" sz="4000" dirty="0">
              <a:cs typeface="B Yagut" panose="00000400000000000000" pitchFamily="2" charset="-78"/>
            </a:endParaRPr>
          </a:p>
        </p:txBody>
      </p:sp>
      <p:sp>
        <p:nvSpPr>
          <p:cNvPr id="3" name="Content Placeholder 2"/>
          <p:cNvSpPr>
            <a:spLocks noGrp="1"/>
          </p:cNvSpPr>
          <p:nvPr>
            <p:ph idx="1"/>
          </p:nvPr>
        </p:nvSpPr>
        <p:spPr>
          <a:xfrm>
            <a:off x="838200" y="1825624"/>
            <a:ext cx="10515600" cy="4800027"/>
          </a:xfrm>
          <a:ln>
            <a:solidFill>
              <a:schemeClr val="bg1"/>
            </a:solidFill>
          </a:ln>
        </p:spPr>
        <p:style>
          <a:lnRef idx="2">
            <a:schemeClr val="accent1"/>
          </a:lnRef>
          <a:fillRef idx="1">
            <a:schemeClr val="lt1"/>
          </a:fillRef>
          <a:effectRef idx="0">
            <a:schemeClr val="accent1"/>
          </a:effectRef>
          <a:fontRef idx="minor">
            <a:schemeClr val="dk1"/>
          </a:fontRef>
        </p:style>
        <p:txBody>
          <a:bodyPr/>
          <a:lstStyle/>
          <a:p>
            <a:pPr>
              <a:lnSpc>
                <a:spcPct val="150000"/>
              </a:lnSpc>
              <a:buFont typeface="Wingdings" panose="05000000000000000000" pitchFamily="2" charset="2"/>
              <a:buChar char="Ø"/>
            </a:pPr>
            <a:r>
              <a:rPr lang="fa-IR" dirty="0" smtClean="0">
                <a:cs typeface="B Yagut" panose="00000400000000000000" pitchFamily="2" charset="-78"/>
              </a:rPr>
              <a:t> یک بیماری قارچی </a:t>
            </a:r>
            <a:r>
              <a:rPr lang="fa-IR" dirty="0">
                <a:cs typeface="B Yagut" panose="00000400000000000000" pitchFamily="2" charset="-78"/>
              </a:rPr>
              <a:t>است </a:t>
            </a:r>
            <a:r>
              <a:rPr lang="fa-IR" dirty="0" smtClean="0">
                <a:cs typeface="B Yagut" panose="00000400000000000000" pitchFamily="2" charset="-78"/>
              </a:rPr>
              <a:t>که به صورت دانه های بسیار ریز سفید رنگ  به تعداد خیلی زیاد در قسمت های مختلف دهان ظاهر می شود. </a:t>
            </a:r>
          </a:p>
          <a:p>
            <a:pPr>
              <a:lnSpc>
                <a:spcPct val="150000"/>
              </a:lnSpc>
              <a:buFont typeface="Wingdings" panose="05000000000000000000" pitchFamily="2" charset="2"/>
              <a:buChar char="Ø"/>
            </a:pPr>
            <a:r>
              <a:rPr lang="fa-IR" dirty="0" smtClean="0">
                <a:cs typeface="B Yagut" panose="00000400000000000000" pitchFamily="2" charset="-78"/>
              </a:rPr>
              <a:t>ویژگی دانه ها: به راحتی کنده شده و نقاط خونریزی دهنده از خود به جا می گذارد.</a:t>
            </a:r>
            <a:endParaRPr lang="fa-IR" dirty="0">
              <a:cs typeface="B Yagut" panose="00000400000000000000" pitchFamily="2" charset="-78"/>
            </a:endParaRPr>
          </a:p>
        </p:txBody>
      </p:sp>
      <p:sp>
        <p:nvSpPr>
          <p:cNvPr id="5" name="Slide Number Placeholder 4"/>
          <p:cNvSpPr>
            <a:spLocks noGrp="1"/>
          </p:cNvSpPr>
          <p:nvPr>
            <p:ph type="sldNum" sz="quarter" idx="12"/>
          </p:nvPr>
        </p:nvSpPr>
        <p:spPr/>
        <p:txBody>
          <a:bodyPr/>
          <a:lstStyle/>
          <a:p>
            <a:fld id="{8A4C29F4-9430-4BD5-B196-CC6E83032D2E}" type="slidenum">
              <a:rPr lang="fa-IR" smtClean="0"/>
              <a:pPr/>
              <a:t>24</a:t>
            </a:fld>
            <a:endParaRPr lang="fa-IR"/>
          </a:p>
        </p:txBody>
      </p:sp>
      <p:pic>
        <p:nvPicPr>
          <p:cNvPr id="6" name="2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049000" y="5746750"/>
            <a:ext cx="609600" cy="609600"/>
          </a:xfrm>
          <a:prstGeom prst="rect">
            <a:avLst/>
          </a:prstGeom>
        </p:spPr>
      </p:pic>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l="-1" r="49689" b="17869"/>
          <a:stretch/>
        </p:blipFill>
        <p:spPr>
          <a:xfrm>
            <a:off x="1655874" y="4001293"/>
            <a:ext cx="3444160" cy="2459467"/>
          </a:xfrm>
          <a:prstGeom prst="rect">
            <a:avLst/>
          </a:prstGeom>
        </p:spPr>
      </p:pic>
    </p:spTree>
    <p:extLst>
      <p:ext uri="{BB962C8B-B14F-4D97-AF65-F5344CB8AC3E}">
        <p14:creationId xmlns:p14="http://schemas.microsoft.com/office/powerpoint/2010/main" val="2572373695"/>
      </p:ext>
    </p:extLst>
  </p:cSld>
  <p:clrMapOvr>
    <a:masterClrMapping/>
  </p:clrMapOvr>
  <mc:AlternateContent xmlns:mc="http://schemas.openxmlformats.org/markup-compatibility/2006" xmlns:p14="http://schemas.microsoft.com/office/powerpoint/2010/main">
    <mc:Choice Requires="p14">
      <p:transition spd="slow" p14:dur="2000" advTm="20596"/>
    </mc:Choice>
    <mc:Fallback xmlns="">
      <p:transition spd="slow" advTm="205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99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extLst mod="1">
    <p:ext uri="{E180D4A7-C9FB-4DFB-919C-405C955672EB}">
      <p14:showEvtLst xmlns:p14="http://schemas.microsoft.com/office/powerpoint/2010/main">
        <p14:playEvt time="0" objId="6"/>
        <p14:stopEvt time="20038" objId="6"/>
      </p14:showEvtLst>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2500" y="0"/>
            <a:ext cx="10515600" cy="1325563"/>
          </a:xfrm>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anose="00000400000000000000" pitchFamily="2" charset="-78"/>
              </a:rPr>
              <a:t>علل بروز برفک </a:t>
            </a:r>
            <a:endParaRPr lang="fa-IR" sz="4000" dirty="0">
              <a:cs typeface="B Yagut" panose="00000400000000000000" pitchFamily="2" charset="-78"/>
            </a:endParaRPr>
          </a:p>
        </p:txBody>
      </p:sp>
      <p:sp>
        <p:nvSpPr>
          <p:cNvPr id="3" name="Content Placeholder 2"/>
          <p:cNvSpPr>
            <a:spLocks noGrp="1"/>
          </p:cNvSpPr>
          <p:nvPr>
            <p:ph idx="1"/>
          </p:nvPr>
        </p:nvSpPr>
        <p:spPr>
          <a:xfrm>
            <a:off x="838200" y="1216024"/>
            <a:ext cx="10515600" cy="4935783"/>
          </a:xfrm>
          <a:ln>
            <a:solidFill>
              <a:schemeClr val="bg1"/>
            </a:solidFill>
          </a:ln>
        </p:spPr>
        <p:style>
          <a:lnRef idx="2">
            <a:schemeClr val="accent1"/>
          </a:lnRef>
          <a:fillRef idx="1">
            <a:schemeClr val="lt1"/>
          </a:fillRef>
          <a:effectRef idx="0">
            <a:schemeClr val="accent1"/>
          </a:effectRef>
          <a:fontRef idx="minor">
            <a:schemeClr val="dk1"/>
          </a:fontRef>
        </p:style>
        <p:txBody>
          <a:bodyPr>
            <a:normAutofit fontScale="92500" lnSpcReduction="10000"/>
          </a:bodyPr>
          <a:lstStyle/>
          <a:p>
            <a:pPr>
              <a:lnSpc>
                <a:spcPct val="150000"/>
              </a:lnSpc>
              <a:buFont typeface="Wingdings" panose="05000000000000000000" pitchFamily="2" charset="2"/>
              <a:buChar char="Ø"/>
            </a:pPr>
            <a:r>
              <a:rPr lang="fa-IR" dirty="0" smtClean="0">
                <a:cs typeface="B Yagut" panose="00000400000000000000" pitchFamily="2" charset="-78"/>
              </a:rPr>
              <a:t>نوزادان (آلودگی دهان هنگام تولد)</a:t>
            </a:r>
          </a:p>
          <a:p>
            <a:pPr>
              <a:lnSpc>
                <a:spcPct val="150000"/>
              </a:lnSpc>
              <a:buFont typeface="Wingdings" panose="05000000000000000000" pitchFamily="2" charset="2"/>
              <a:buChar char="Ø"/>
            </a:pPr>
            <a:r>
              <a:rPr lang="fa-IR" dirty="0" smtClean="0">
                <a:cs typeface="B Yagut" panose="00000400000000000000" pitchFamily="2" charset="-78"/>
              </a:rPr>
              <a:t>شیرخواران(آلوده بودن پستانک،شیشه شیر یا پستان)</a:t>
            </a:r>
          </a:p>
          <a:p>
            <a:pPr>
              <a:lnSpc>
                <a:spcPct val="150000"/>
              </a:lnSpc>
              <a:buFont typeface="Wingdings" panose="05000000000000000000" pitchFamily="2" charset="2"/>
              <a:buChar char="Ø"/>
            </a:pPr>
            <a:r>
              <a:rPr lang="fa-IR" dirty="0" smtClean="0">
                <a:cs typeface="B Yagut" panose="00000400000000000000" pitchFamily="2" charset="-78"/>
              </a:rPr>
              <a:t>افراد دارای دندان مصنوعی(دندان مصنوعی کهنه،کثیف،ترک خورده یا شکسته)</a:t>
            </a:r>
          </a:p>
          <a:p>
            <a:pPr>
              <a:lnSpc>
                <a:spcPct val="150000"/>
              </a:lnSpc>
              <a:buFont typeface="Wingdings" panose="05000000000000000000" pitchFamily="2" charset="2"/>
              <a:buChar char="Ø"/>
            </a:pPr>
            <a:r>
              <a:rPr lang="fa-IR" dirty="0" smtClean="0">
                <a:cs typeface="B Yagut" panose="00000400000000000000" pitchFamily="2" charset="-78"/>
              </a:rPr>
              <a:t>افراد دارای بیماری های تضعیف کننده سیستم ایمنی</a:t>
            </a:r>
          </a:p>
          <a:p>
            <a:pPr>
              <a:lnSpc>
                <a:spcPct val="150000"/>
              </a:lnSpc>
              <a:buFont typeface="Wingdings" panose="05000000000000000000" pitchFamily="2" charset="2"/>
              <a:buChar char="Ø"/>
            </a:pPr>
            <a:r>
              <a:rPr lang="fa-IR" dirty="0" smtClean="0">
                <a:cs typeface="B Yagut" panose="00000400000000000000" pitchFamily="2" charset="-78"/>
              </a:rPr>
              <a:t>افراد با بهداشت دهان دندان ضعیف</a:t>
            </a:r>
          </a:p>
          <a:p>
            <a:pPr>
              <a:lnSpc>
                <a:spcPct val="150000"/>
              </a:lnSpc>
              <a:buFont typeface="Wingdings" panose="05000000000000000000" pitchFamily="2" charset="2"/>
              <a:buChar char="Ø"/>
            </a:pPr>
            <a:r>
              <a:rPr lang="fa-IR" dirty="0" smtClean="0">
                <a:cs typeface="B Yagut" panose="00000400000000000000" pitchFamily="2" charset="-78"/>
              </a:rPr>
              <a:t>بارداری(به دلیل تغییرات هورمونی)</a:t>
            </a:r>
          </a:p>
          <a:p>
            <a:pPr>
              <a:lnSpc>
                <a:spcPct val="150000"/>
              </a:lnSpc>
              <a:buFont typeface="Wingdings" panose="05000000000000000000" pitchFamily="2" charset="2"/>
              <a:buChar char="Ø"/>
            </a:pPr>
            <a:r>
              <a:rPr lang="fa-IR" dirty="0" smtClean="0">
                <a:cs typeface="B Yagut" panose="00000400000000000000" pitchFamily="2" charset="-78"/>
              </a:rPr>
              <a:t>افرادی که مجموعه میکروبی طبیعی داخل دهان آنها دچار </a:t>
            </a:r>
            <a:r>
              <a:rPr lang="fa-IR" dirty="0">
                <a:cs typeface="B Yagut" panose="00000400000000000000" pitchFamily="2" charset="-78"/>
              </a:rPr>
              <a:t>تغییرات </a:t>
            </a:r>
            <a:r>
              <a:rPr lang="fa-IR" dirty="0" smtClean="0">
                <a:cs typeface="B Yagut" panose="00000400000000000000" pitchFamily="2" charset="-78"/>
              </a:rPr>
              <a:t> شده است</a:t>
            </a:r>
            <a:endParaRPr lang="fa-IR" dirty="0">
              <a:cs typeface="B Yagut" panose="00000400000000000000" pitchFamily="2" charset="-78"/>
            </a:endParaRPr>
          </a:p>
        </p:txBody>
      </p:sp>
      <p:sp>
        <p:nvSpPr>
          <p:cNvPr id="4" name="Slide Number Placeholder 3"/>
          <p:cNvSpPr>
            <a:spLocks noGrp="1"/>
          </p:cNvSpPr>
          <p:nvPr>
            <p:ph type="sldNum" sz="quarter" idx="12"/>
          </p:nvPr>
        </p:nvSpPr>
        <p:spPr/>
        <p:txBody>
          <a:bodyPr/>
          <a:lstStyle/>
          <a:p>
            <a:fld id="{8A4C29F4-9430-4BD5-B196-CC6E83032D2E}" type="slidenum">
              <a:rPr lang="fa-IR" smtClean="0"/>
              <a:pPr/>
              <a:t>25</a:t>
            </a:fld>
            <a:endParaRPr lang="fa-IR"/>
          </a:p>
        </p:txBody>
      </p:sp>
      <p:pic>
        <p:nvPicPr>
          <p:cNvPr id="5" name="2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049000" y="6151807"/>
            <a:ext cx="609600" cy="609600"/>
          </a:xfrm>
          <a:prstGeom prst="rect">
            <a:avLst/>
          </a:prstGeom>
        </p:spPr>
      </p:pic>
    </p:spTree>
    <p:extLst>
      <p:ext uri="{BB962C8B-B14F-4D97-AF65-F5344CB8AC3E}">
        <p14:creationId xmlns:p14="http://schemas.microsoft.com/office/powerpoint/2010/main" val="2551163694"/>
      </p:ext>
    </p:extLst>
  </p:cSld>
  <p:clrMapOvr>
    <a:masterClrMapping/>
  </p:clrMapOvr>
  <mc:AlternateContent xmlns:mc="http://schemas.openxmlformats.org/markup-compatibility/2006" xmlns:p14="http://schemas.microsoft.com/office/powerpoint/2010/main">
    <mc:Choice Requires="p14">
      <p:transition spd="slow" p14:dur="2000" advTm="40444"/>
    </mc:Choice>
    <mc:Fallback xmlns="">
      <p:transition spd="slow" advTm="404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23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1" objId="5"/>
        <p14:stopEvt time="40271" objId="5"/>
      </p14:showEvtLst>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anose="00000400000000000000" pitchFamily="2" charset="-78"/>
              </a:rPr>
              <a:t>درمان برفک نوزادان</a:t>
            </a:r>
            <a:endParaRPr lang="fa-IR" sz="4000" dirty="0">
              <a:cs typeface="B Yagut" panose="00000400000000000000" pitchFamily="2" charset="-78"/>
            </a:endParaRPr>
          </a:p>
        </p:txBody>
      </p:sp>
      <p:sp>
        <p:nvSpPr>
          <p:cNvPr id="3" name="Content Placeholder 2"/>
          <p:cNvSpPr>
            <a:spLocks noGrp="1"/>
          </p:cNvSpPr>
          <p:nvPr>
            <p:ph idx="1"/>
          </p:nvPr>
        </p:nvSpPr>
        <p:spPr>
          <a:ln>
            <a:solidFill>
              <a:schemeClr val="bg1"/>
            </a:solidFill>
          </a:ln>
        </p:spPr>
        <p:style>
          <a:lnRef idx="2">
            <a:schemeClr val="accent1"/>
          </a:lnRef>
          <a:fillRef idx="1">
            <a:schemeClr val="lt1"/>
          </a:fillRef>
          <a:effectRef idx="0">
            <a:schemeClr val="accent1"/>
          </a:effectRef>
          <a:fontRef idx="minor">
            <a:schemeClr val="dk1"/>
          </a:fontRef>
        </p:style>
        <p:txBody>
          <a:bodyPr/>
          <a:lstStyle/>
          <a:p>
            <a:pPr>
              <a:lnSpc>
                <a:spcPct val="150000"/>
              </a:lnSpc>
              <a:buFont typeface="Wingdings" panose="05000000000000000000" pitchFamily="2" charset="2"/>
              <a:buChar char="Ø"/>
            </a:pPr>
            <a:r>
              <a:rPr lang="fa-IR" dirty="0" smtClean="0"/>
              <a:t> </a:t>
            </a:r>
            <a:r>
              <a:rPr lang="fa-IR" dirty="0" smtClean="0">
                <a:cs typeface="B Yagut" panose="00000400000000000000" pitchFamily="2" charset="-78"/>
              </a:rPr>
              <a:t>یک گوش پاک کن  را آغشته به یک میلی لیتر محلول نیستاتین نموده و بر روی لکه های سفید مالیده شود.</a:t>
            </a:r>
          </a:p>
          <a:p>
            <a:pPr>
              <a:lnSpc>
                <a:spcPct val="150000"/>
              </a:lnSpc>
              <a:buFont typeface="Wingdings" panose="05000000000000000000" pitchFamily="2" charset="2"/>
              <a:buChar char="Ø"/>
            </a:pPr>
            <a:r>
              <a:rPr lang="fa-IR" dirty="0" smtClean="0">
                <a:cs typeface="B Yagut" panose="00000400000000000000" pitchFamily="2" charset="-78"/>
              </a:rPr>
              <a:t>مدت:هر 6 ساعت به مدت 7 روز</a:t>
            </a:r>
          </a:p>
          <a:p>
            <a:pPr>
              <a:lnSpc>
                <a:spcPct val="150000"/>
              </a:lnSpc>
              <a:buFont typeface="Wingdings" panose="05000000000000000000" pitchFamily="2" charset="2"/>
              <a:buChar char="Ø"/>
            </a:pPr>
            <a:r>
              <a:rPr lang="fa-IR" dirty="0" smtClean="0">
                <a:cs typeface="B Yagut" panose="00000400000000000000" pitchFamily="2" charset="-78"/>
              </a:rPr>
              <a:t>مادر باید محلول را به نوک و هاله پستان خود نیز بمالد.</a:t>
            </a:r>
            <a:endParaRPr lang="fa-IR" dirty="0">
              <a:cs typeface="B Yagut" panose="00000400000000000000" pitchFamily="2" charset="-78"/>
            </a:endParaRPr>
          </a:p>
        </p:txBody>
      </p:sp>
      <p:sp>
        <p:nvSpPr>
          <p:cNvPr id="5" name="Slide Number Placeholder 4"/>
          <p:cNvSpPr>
            <a:spLocks noGrp="1"/>
          </p:cNvSpPr>
          <p:nvPr>
            <p:ph type="sldNum" sz="quarter" idx="12"/>
          </p:nvPr>
        </p:nvSpPr>
        <p:spPr/>
        <p:txBody>
          <a:bodyPr/>
          <a:lstStyle/>
          <a:p>
            <a:fld id="{8A4C29F4-9430-4BD5-B196-CC6E83032D2E}" type="slidenum">
              <a:rPr lang="fa-IR" smtClean="0"/>
              <a:pPr/>
              <a:t>26</a:t>
            </a:fld>
            <a:endParaRPr lang="fa-IR"/>
          </a:p>
        </p:txBody>
      </p:sp>
      <p:pic>
        <p:nvPicPr>
          <p:cNvPr id="6" name="2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213205" y="5961857"/>
            <a:ext cx="609600" cy="609600"/>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19603" y="3084020"/>
            <a:ext cx="2952750" cy="2848244"/>
          </a:xfrm>
          <a:prstGeom prst="rect">
            <a:avLst/>
          </a:prstGeom>
        </p:spPr>
      </p:pic>
    </p:spTree>
    <p:extLst>
      <p:ext uri="{BB962C8B-B14F-4D97-AF65-F5344CB8AC3E}">
        <p14:creationId xmlns:p14="http://schemas.microsoft.com/office/powerpoint/2010/main" val="3780589811"/>
      </p:ext>
    </p:extLst>
  </p:cSld>
  <p:clrMapOvr>
    <a:masterClrMapping/>
  </p:clrMapOvr>
  <mc:AlternateContent xmlns:mc="http://schemas.openxmlformats.org/markup-compatibility/2006" xmlns:p14="http://schemas.microsoft.com/office/powerpoint/2010/main">
    <mc:Choice Requires="p14">
      <p:transition spd="slow" p14:dur="2000" advTm="20005"/>
    </mc:Choice>
    <mc:Fallback xmlns="">
      <p:transition spd="slow" advTm="200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55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extLst mod="1">
    <p:ext uri="{E180D4A7-C9FB-4DFB-919C-405C955672EB}">
      <p14:showEvtLst xmlns:p14="http://schemas.microsoft.com/office/powerpoint/2010/main">
        <p14:playEvt time="0" objId="6"/>
        <p14:stopEvt time="19575" objId="6"/>
      </p14:showEvtLst>
    </p:ext>
  </p:extLs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anose="00000400000000000000" pitchFamily="2" charset="-78"/>
              </a:rPr>
              <a:t>موارد ارجاع در برفک</a:t>
            </a:r>
            <a:endParaRPr lang="fa-IR" sz="4000" dirty="0">
              <a:cs typeface="B Yagut" panose="00000400000000000000" pitchFamily="2" charset="-78"/>
            </a:endParaRPr>
          </a:p>
        </p:txBody>
      </p:sp>
      <p:sp>
        <p:nvSpPr>
          <p:cNvPr id="3" name="Content Placeholder 2"/>
          <p:cNvSpPr>
            <a:spLocks noGrp="1"/>
          </p:cNvSpPr>
          <p:nvPr>
            <p:ph idx="1"/>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nSpc>
                <a:spcPct val="150000"/>
              </a:lnSpc>
              <a:buFont typeface="Wingdings" panose="05000000000000000000" pitchFamily="2" charset="2"/>
              <a:buChar char="Ø"/>
            </a:pPr>
            <a:r>
              <a:rPr lang="fa-IR" dirty="0" smtClean="0">
                <a:cs typeface="B Yagut" panose="00000400000000000000" pitchFamily="2" charset="-78"/>
              </a:rPr>
              <a:t>وجود برفک بر روی لوزه ها و حلق</a:t>
            </a:r>
          </a:p>
          <a:p>
            <a:pPr>
              <a:lnSpc>
                <a:spcPct val="150000"/>
              </a:lnSpc>
              <a:buFont typeface="Wingdings" panose="05000000000000000000" pitchFamily="2" charset="2"/>
              <a:buChar char="Ø"/>
            </a:pPr>
            <a:r>
              <a:rPr lang="fa-IR" dirty="0" smtClean="0">
                <a:cs typeface="B Yagut" panose="00000400000000000000" pitchFamily="2" charset="-78"/>
              </a:rPr>
              <a:t>در صورتی که بعد از دو روز درمان برفک نوزاد بهتر نشود.</a:t>
            </a:r>
          </a:p>
          <a:p>
            <a:pPr>
              <a:lnSpc>
                <a:spcPct val="150000"/>
              </a:lnSpc>
              <a:buFont typeface="Wingdings" panose="05000000000000000000" pitchFamily="2" charset="2"/>
              <a:buChar char="Ø"/>
            </a:pPr>
            <a:r>
              <a:rPr lang="fa-IR" dirty="0" smtClean="0">
                <a:cs typeface="B Yagut" panose="00000400000000000000" pitchFamily="2" charset="-78"/>
              </a:rPr>
              <a:t>همراهی تب،سرفه یا تنگی نفس با برفک</a:t>
            </a:r>
          </a:p>
          <a:p>
            <a:pPr>
              <a:lnSpc>
                <a:spcPct val="150000"/>
              </a:lnSpc>
              <a:buFont typeface="Wingdings" panose="05000000000000000000" pitchFamily="2" charset="2"/>
              <a:buChar char="Ø"/>
            </a:pPr>
            <a:r>
              <a:rPr lang="fa-IR" dirty="0" smtClean="0">
                <a:cs typeface="B Yagut" panose="00000400000000000000" pitchFamily="2" charset="-78"/>
              </a:rPr>
              <a:t>برفک در جوانانی که بیماری خاص ندارند یا داروی خاص مصرف نمی کنند.</a:t>
            </a:r>
          </a:p>
          <a:p>
            <a:pPr>
              <a:lnSpc>
                <a:spcPct val="150000"/>
              </a:lnSpc>
              <a:buFont typeface="Wingdings" panose="05000000000000000000" pitchFamily="2" charset="2"/>
              <a:buChar char="Ø"/>
            </a:pPr>
            <a:r>
              <a:rPr lang="fa-IR" dirty="0" smtClean="0">
                <a:cs typeface="B Yagut" panose="00000400000000000000" pitchFamily="2" charset="-78"/>
              </a:rPr>
              <a:t>افراد دارای دندان مصنوعی</a:t>
            </a:r>
            <a:endParaRPr lang="fa-IR" dirty="0">
              <a:cs typeface="B Yagut" panose="00000400000000000000" pitchFamily="2" charset="-78"/>
            </a:endParaRPr>
          </a:p>
        </p:txBody>
      </p:sp>
      <p:sp>
        <p:nvSpPr>
          <p:cNvPr id="4" name="Slide Number Placeholder 3"/>
          <p:cNvSpPr>
            <a:spLocks noGrp="1"/>
          </p:cNvSpPr>
          <p:nvPr>
            <p:ph type="sldNum" sz="quarter" idx="12"/>
          </p:nvPr>
        </p:nvSpPr>
        <p:spPr/>
        <p:txBody>
          <a:bodyPr/>
          <a:lstStyle/>
          <a:p>
            <a:fld id="{8A4C29F4-9430-4BD5-B196-CC6E83032D2E}" type="slidenum">
              <a:rPr lang="fa-IR" smtClean="0"/>
              <a:pPr/>
              <a:t>27</a:t>
            </a:fld>
            <a:endParaRPr lang="fa-IR"/>
          </a:p>
        </p:txBody>
      </p:sp>
      <p:pic>
        <p:nvPicPr>
          <p:cNvPr id="5" name="2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33400" y="5746750"/>
            <a:ext cx="609600" cy="609600"/>
          </a:xfrm>
          <a:prstGeom prst="rect">
            <a:avLst/>
          </a:prstGeom>
        </p:spPr>
      </p:pic>
    </p:spTree>
    <p:extLst>
      <p:ext uri="{BB962C8B-B14F-4D97-AF65-F5344CB8AC3E}">
        <p14:creationId xmlns:p14="http://schemas.microsoft.com/office/powerpoint/2010/main" val="669120949"/>
      </p:ext>
    </p:extLst>
  </p:cSld>
  <p:clrMapOvr>
    <a:masterClrMapping/>
  </p:clrMapOvr>
  <mc:AlternateContent xmlns:mc="http://schemas.openxmlformats.org/markup-compatibility/2006" xmlns:p14="http://schemas.microsoft.com/office/powerpoint/2010/main">
    <mc:Choice Requires="p14">
      <p:transition spd="slow" p14:dur="2000" advTm="33886"/>
    </mc:Choice>
    <mc:Fallback xmlns="">
      <p:transition spd="slow" advTm="338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36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p:ext uri="{E180D4A7-C9FB-4DFB-919C-405C955672EB}">
      <p14:showEvtLst xmlns:p14="http://schemas.microsoft.com/office/powerpoint/2010/main">
        <p14:playEvt time="1" objId="5"/>
        <p14:stopEvt time="33886" objId="5"/>
      </p14:showEvtLst>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anose="00000400000000000000" pitchFamily="2" charset="-78"/>
              </a:rPr>
              <a:t>تبخال</a:t>
            </a:r>
            <a:endParaRPr lang="fa-IR" sz="4000" dirty="0">
              <a:cs typeface="B Yagut" panose="00000400000000000000" pitchFamily="2" charset="-78"/>
            </a:endParaRPr>
          </a:p>
        </p:txBody>
      </p:sp>
      <p:sp>
        <p:nvSpPr>
          <p:cNvPr id="3" name="Content Placeholder 2"/>
          <p:cNvSpPr>
            <a:spLocks noGrp="1"/>
          </p:cNvSpPr>
          <p:nvPr>
            <p:ph idx="1"/>
          </p:nvPr>
        </p:nvSpPr>
        <p:spPr>
          <a:ln>
            <a:solidFill>
              <a:schemeClr val="bg1"/>
            </a:solidFill>
          </a:ln>
        </p:spPr>
        <p:style>
          <a:lnRef idx="2">
            <a:schemeClr val="accent1"/>
          </a:lnRef>
          <a:fillRef idx="1">
            <a:schemeClr val="lt1"/>
          </a:fillRef>
          <a:effectRef idx="0">
            <a:schemeClr val="accent1"/>
          </a:effectRef>
          <a:fontRef idx="minor">
            <a:schemeClr val="dk1"/>
          </a:fontRef>
        </p:style>
        <p:txBody>
          <a:bodyPr/>
          <a:lstStyle/>
          <a:p>
            <a:pPr>
              <a:lnSpc>
                <a:spcPct val="150000"/>
              </a:lnSpc>
            </a:pPr>
            <a:r>
              <a:rPr lang="fa-IR" dirty="0" smtClean="0">
                <a:cs typeface="B Yagut" panose="00000400000000000000" pitchFamily="2" charset="-78"/>
              </a:rPr>
              <a:t>یک بیماری ویرسی قابل انتقال  که به صورت تاول های پر آب دیده می شود.</a:t>
            </a:r>
          </a:p>
          <a:p>
            <a:pPr>
              <a:lnSpc>
                <a:spcPct val="150000"/>
              </a:lnSpc>
            </a:pPr>
            <a:r>
              <a:rPr lang="fa-IR" dirty="0" smtClean="0">
                <a:cs typeface="B Yagut" panose="00000400000000000000" pitchFamily="2" charset="-78"/>
              </a:rPr>
              <a:t>محل :بیشتر در اطراف دهان و گوشه لب</a:t>
            </a:r>
            <a:endParaRPr lang="fa-IR" dirty="0">
              <a:cs typeface="B Yagut" panose="00000400000000000000" pitchFamily="2" charset="-78"/>
            </a:endParaRPr>
          </a:p>
        </p:txBody>
      </p:sp>
      <p:sp>
        <p:nvSpPr>
          <p:cNvPr id="7" name="Slide Number Placeholder 6"/>
          <p:cNvSpPr>
            <a:spLocks noGrp="1"/>
          </p:cNvSpPr>
          <p:nvPr>
            <p:ph type="sldNum" sz="quarter" idx="12"/>
          </p:nvPr>
        </p:nvSpPr>
        <p:spPr/>
        <p:txBody>
          <a:bodyPr/>
          <a:lstStyle/>
          <a:p>
            <a:fld id="{8A4C29F4-9430-4BD5-B196-CC6E83032D2E}" type="slidenum">
              <a:rPr lang="fa-IR" smtClean="0"/>
              <a:pPr/>
              <a:t>28</a:t>
            </a:fld>
            <a:endParaRPr lang="fa-IR"/>
          </a:p>
        </p:txBody>
      </p:sp>
      <p:pic>
        <p:nvPicPr>
          <p:cNvPr id="5" name="2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353800" y="5929312"/>
            <a:ext cx="609600" cy="609600"/>
          </a:xfrm>
          <a:prstGeom prst="rect">
            <a:avLst/>
          </a:prstGeom>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l="36356" t="16907" r="-1" b="5373"/>
          <a:stretch/>
        </p:blipFill>
        <p:spPr>
          <a:xfrm>
            <a:off x="6503832" y="3949054"/>
            <a:ext cx="4261498" cy="2408884"/>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23303" y="3949054"/>
            <a:ext cx="3454758" cy="2300957"/>
          </a:xfrm>
          <a:prstGeom prst="rect">
            <a:avLst/>
          </a:prstGeom>
        </p:spPr>
      </p:pic>
    </p:spTree>
    <p:extLst>
      <p:ext uri="{BB962C8B-B14F-4D97-AF65-F5344CB8AC3E}">
        <p14:creationId xmlns:p14="http://schemas.microsoft.com/office/powerpoint/2010/main" val="3492936823"/>
      </p:ext>
    </p:extLst>
  </p:cSld>
  <p:clrMapOvr>
    <a:masterClrMapping/>
  </p:clrMapOvr>
  <mc:AlternateContent xmlns:mc="http://schemas.openxmlformats.org/markup-compatibility/2006" xmlns:p14="http://schemas.microsoft.com/office/powerpoint/2010/main">
    <mc:Choice Requires="p14">
      <p:transition spd="slow" p14:dur="2000" advTm="12924"/>
    </mc:Choice>
    <mc:Fallback xmlns="">
      <p:transition spd="slow" advTm="129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3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10" objId="5"/>
        <p14:stopEvt time="12380" objId="5"/>
      </p14:showEvtLst>
    </p:ext>
  </p:extLs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anose="00000400000000000000" pitchFamily="2" charset="-78"/>
              </a:rPr>
              <a:t>نکات قابل توجه در تبخال</a:t>
            </a:r>
            <a:endParaRPr lang="fa-IR" sz="4000" dirty="0">
              <a:cs typeface="B Yagut" panose="00000400000000000000" pitchFamily="2" charset="-78"/>
            </a:endParaRPr>
          </a:p>
        </p:txBody>
      </p:sp>
      <p:sp>
        <p:nvSpPr>
          <p:cNvPr id="3" name="Content Placeholder 2"/>
          <p:cNvSpPr>
            <a:spLocks noGrp="1"/>
          </p:cNvSpPr>
          <p:nvPr>
            <p:ph idx="1"/>
          </p:nvPr>
        </p:nvSpPr>
        <p:spPr>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nSpc>
                <a:spcPct val="150000"/>
              </a:lnSpc>
              <a:buFont typeface="Wingdings" panose="05000000000000000000" pitchFamily="2" charset="2"/>
              <a:buChar char="Ø"/>
            </a:pPr>
            <a:r>
              <a:rPr lang="fa-IR" sz="2500" dirty="0" smtClean="0">
                <a:cs typeface="B Yagut" panose="00000400000000000000" pitchFamily="2" charset="-78"/>
              </a:rPr>
              <a:t> تاول ها را نباید ترکاند (به خاطر انتقال به دیگر نقاط بدن یا دیگر افراد) ،در صورت ترکیدن با آب فراوان و سپس با صابون یا بتادین شسته شود.</a:t>
            </a:r>
          </a:p>
          <a:p>
            <a:pPr>
              <a:lnSpc>
                <a:spcPct val="150000"/>
              </a:lnSpc>
              <a:buFont typeface="Wingdings" panose="05000000000000000000" pitchFamily="2" charset="2"/>
              <a:buChar char="Ø"/>
            </a:pPr>
            <a:r>
              <a:rPr lang="fa-IR" sz="2500" dirty="0">
                <a:cs typeface="B Yagut" panose="00000400000000000000" pitchFamily="2" charset="-78"/>
              </a:rPr>
              <a:t>تا زمانیكه ضایعه تبخال روي لب وجود دارد، باید از </a:t>
            </a:r>
            <a:r>
              <a:rPr lang="fa-IR" sz="2500" dirty="0" smtClean="0">
                <a:cs typeface="B Yagut" panose="00000400000000000000" pitchFamily="2" charset="-78"/>
              </a:rPr>
              <a:t>بوسیدن </a:t>
            </a:r>
            <a:r>
              <a:rPr lang="fa-IR" sz="2500" dirty="0">
                <a:cs typeface="B Yagut" panose="00000400000000000000" pitchFamily="2" charset="-78"/>
              </a:rPr>
              <a:t>دیگران خودداري كرد</a:t>
            </a:r>
            <a:r>
              <a:rPr lang="fa-IR" sz="2500" dirty="0" smtClean="0">
                <a:cs typeface="B Yagut" panose="00000400000000000000" pitchFamily="2" charset="-78"/>
              </a:rPr>
              <a:t>.</a:t>
            </a:r>
          </a:p>
          <a:p>
            <a:pPr>
              <a:lnSpc>
                <a:spcPct val="150000"/>
              </a:lnSpc>
              <a:buFont typeface="Wingdings" panose="05000000000000000000" pitchFamily="2" charset="2"/>
              <a:buChar char="Ø"/>
            </a:pPr>
            <a:r>
              <a:rPr lang="fa-IR" sz="2500" dirty="0" smtClean="0">
                <a:cs typeface="B Yagut" panose="00000400000000000000" pitchFamily="2" charset="-78"/>
              </a:rPr>
              <a:t>در صورت معاینه حتما از دستکش استفاده شود.</a:t>
            </a:r>
            <a:endParaRPr lang="fa-IR" sz="2500" dirty="0">
              <a:cs typeface="B Yagut" panose="00000400000000000000" pitchFamily="2" charset="-78"/>
            </a:endParaRPr>
          </a:p>
        </p:txBody>
      </p:sp>
      <p:sp>
        <p:nvSpPr>
          <p:cNvPr id="4" name="Slide Number Placeholder 3"/>
          <p:cNvSpPr>
            <a:spLocks noGrp="1"/>
          </p:cNvSpPr>
          <p:nvPr>
            <p:ph type="sldNum" sz="quarter" idx="12"/>
          </p:nvPr>
        </p:nvSpPr>
        <p:spPr/>
        <p:txBody>
          <a:bodyPr/>
          <a:lstStyle/>
          <a:p>
            <a:fld id="{8A4C29F4-9430-4BD5-B196-CC6E83032D2E}" type="slidenum">
              <a:rPr lang="fa-IR" smtClean="0"/>
              <a:pPr/>
              <a:t>29</a:t>
            </a:fld>
            <a:endParaRPr lang="fa-IR"/>
          </a:p>
        </p:txBody>
      </p:sp>
      <p:pic>
        <p:nvPicPr>
          <p:cNvPr id="5" name="2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049000" y="5746750"/>
            <a:ext cx="609600" cy="609600"/>
          </a:xfrm>
          <a:prstGeom prst="rect">
            <a:avLst/>
          </a:prstGeom>
        </p:spPr>
      </p:pic>
    </p:spTree>
    <p:extLst>
      <p:ext uri="{BB962C8B-B14F-4D97-AF65-F5344CB8AC3E}">
        <p14:creationId xmlns:p14="http://schemas.microsoft.com/office/powerpoint/2010/main" val="193796092"/>
      </p:ext>
    </p:extLst>
  </p:cSld>
  <p:clrMapOvr>
    <a:masterClrMapping/>
  </p:clrMapOvr>
  <mc:AlternateContent xmlns:mc="http://schemas.openxmlformats.org/markup-compatibility/2006" xmlns:p14="http://schemas.microsoft.com/office/powerpoint/2010/main">
    <mc:Choice Requires="p14">
      <p:transition spd="slow" p14:dur="2000" advTm="24210"/>
    </mc:Choice>
    <mc:Fallback xmlns="">
      <p:transition spd="slow" advTm="242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73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p:ext uri="{E180D4A7-C9FB-4DFB-919C-405C955672EB}">
      <p14:showEvtLst xmlns:p14="http://schemas.microsoft.com/office/powerpoint/2010/main">
        <p14:playEvt time="0" objId="5"/>
        <p14:stopEvt time="23770" objId="5"/>
      </p14:showEvt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287853"/>
            <a:ext cx="10515600" cy="1012914"/>
          </a:xfrm>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anose="00000400000000000000" pitchFamily="2" charset="-78"/>
              </a:rPr>
              <a:t>اهداف آموزشی:</a:t>
            </a:r>
            <a:endParaRPr lang="fa-IR" sz="4000" dirty="0">
              <a:cs typeface="B Yagut" panose="00000400000000000000" pitchFamily="2" charset="-78"/>
            </a:endParaRPr>
          </a:p>
        </p:txBody>
      </p:sp>
      <p:sp>
        <p:nvSpPr>
          <p:cNvPr id="4" name="Content Placeholder 3"/>
          <p:cNvSpPr>
            <a:spLocks noGrp="1"/>
          </p:cNvSpPr>
          <p:nvPr>
            <p:ph idx="1"/>
          </p:nvPr>
        </p:nvSpPr>
        <p:spPr>
          <a:xfrm>
            <a:off x="463639" y="1519706"/>
            <a:ext cx="11372045" cy="5112913"/>
          </a:xfrm>
          <a:ln>
            <a:solidFill>
              <a:schemeClr val="bg1"/>
            </a:solidFill>
          </a:ln>
        </p:spPr>
        <p:style>
          <a:lnRef idx="2">
            <a:schemeClr val="accent5"/>
          </a:lnRef>
          <a:fillRef idx="1">
            <a:schemeClr val="lt1"/>
          </a:fillRef>
          <a:effectRef idx="0">
            <a:schemeClr val="accent5"/>
          </a:effectRef>
          <a:fontRef idx="minor">
            <a:schemeClr val="dk1"/>
          </a:fontRef>
        </p:style>
        <p:txBody>
          <a:bodyPr>
            <a:normAutofit/>
          </a:bodyPr>
          <a:lstStyle/>
          <a:p>
            <a:pPr>
              <a:lnSpc>
                <a:spcPct val="150000"/>
              </a:lnSpc>
              <a:buNone/>
            </a:pPr>
            <a:r>
              <a:rPr lang="fa-IR" sz="2500" dirty="0" smtClean="0">
                <a:cs typeface="B Yagut" panose="00000400000000000000" pitchFamily="2" charset="-78"/>
              </a:rPr>
              <a:t>پس از پایان این جلسه انتظار می رود فراگیر بتواند:</a:t>
            </a:r>
          </a:p>
          <a:p>
            <a:pPr marL="514350" indent="-514350">
              <a:lnSpc>
                <a:spcPct val="150000"/>
              </a:lnSpc>
              <a:buNone/>
            </a:pPr>
            <a:r>
              <a:rPr lang="fa-IR" sz="2500" dirty="0" smtClean="0">
                <a:cs typeface="B Yagut" panose="00000400000000000000" pitchFamily="2" charset="-78"/>
              </a:rPr>
              <a:t>1.چگونگی ایجاد پوسیدگی دندانی و عوامل </a:t>
            </a:r>
            <a:r>
              <a:rPr lang="fa-IR" sz="2500" dirty="0">
                <a:cs typeface="B Yagut" panose="00000400000000000000" pitchFamily="2" charset="-78"/>
              </a:rPr>
              <a:t>موثر  بر </a:t>
            </a:r>
            <a:r>
              <a:rPr lang="fa-IR" sz="2500" dirty="0" smtClean="0">
                <a:cs typeface="B Yagut" panose="00000400000000000000" pitchFamily="2" charset="-78"/>
              </a:rPr>
              <a:t>آن را توضیح دهد.</a:t>
            </a:r>
          </a:p>
          <a:p>
            <a:pPr marL="514350" indent="-514350">
              <a:lnSpc>
                <a:spcPct val="150000"/>
              </a:lnSpc>
              <a:buNone/>
            </a:pPr>
            <a:r>
              <a:rPr lang="fa-IR" sz="2500" dirty="0">
                <a:cs typeface="B Yagut" panose="00000400000000000000" pitchFamily="2" charset="-78"/>
              </a:rPr>
              <a:t>2</a:t>
            </a:r>
            <a:r>
              <a:rPr lang="fa-IR" sz="2500" dirty="0" smtClean="0">
                <a:cs typeface="B Yagut" panose="00000400000000000000" pitchFamily="2" charset="-78"/>
              </a:rPr>
              <a:t>.محل های شایع پوسیدگی را بیان نماید.</a:t>
            </a:r>
          </a:p>
          <a:p>
            <a:pPr marL="514350" indent="-514350">
              <a:lnSpc>
                <a:spcPct val="150000"/>
              </a:lnSpc>
              <a:buNone/>
            </a:pPr>
            <a:r>
              <a:rPr lang="fa-IR" sz="2500" dirty="0" smtClean="0">
                <a:cs typeface="B Yagut" panose="00000400000000000000" pitchFamily="2" charset="-78"/>
              </a:rPr>
              <a:t>3.علائم پوسیدگی دندان را بیان نماید.</a:t>
            </a:r>
          </a:p>
          <a:p>
            <a:pPr marL="514350" indent="-514350">
              <a:lnSpc>
                <a:spcPct val="150000"/>
              </a:lnSpc>
              <a:buNone/>
            </a:pPr>
            <a:r>
              <a:rPr lang="fa-IR" sz="2500" dirty="0" smtClean="0">
                <a:cs typeface="B Yagut" panose="00000400000000000000" pitchFamily="2" charset="-78"/>
              </a:rPr>
              <a:t>4.مراحل پیشرفت پوسیدگی را توضیح دهد.</a:t>
            </a:r>
            <a:endParaRPr lang="fa-IR" sz="2500" dirty="0" smtClean="0"/>
          </a:p>
          <a:p>
            <a:endParaRPr lang="fa-IR" sz="2500" dirty="0"/>
          </a:p>
        </p:txBody>
      </p:sp>
      <p:sp>
        <p:nvSpPr>
          <p:cNvPr id="5" name="Slide Number Placeholder 4"/>
          <p:cNvSpPr>
            <a:spLocks noGrp="1"/>
          </p:cNvSpPr>
          <p:nvPr>
            <p:ph type="sldNum" sz="quarter" idx="12"/>
          </p:nvPr>
        </p:nvSpPr>
        <p:spPr/>
        <p:txBody>
          <a:bodyPr/>
          <a:lstStyle/>
          <a:p>
            <a:fld id="{8A4C29F4-9430-4BD5-B196-CC6E83032D2E}" type="slidenum">
              <a:rPr lang="fa-IR" smtClean="0"/>
              <a:pPr/>
              <a:t>3</a:t>
            </a:fld>
            <a:endParaRPr lang="fa-IR"/>
          </a:p>
        </p:txBody>
      </p:sp>
      <p:pic>
        <p:nvPicPr>
          <p:cNvPr id="2" name="۳">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357020" y="6234112"/>
            <a:ext cx="609600" cy="609600"/>
          </a:xfrm>
          <a:prstGeom prst="rect">
            <a:avLst/>
          </a:prstGeom>
        </p:spPr>
      </p:pic>
    </p:spTree>
    <p:extLst>
      <p:ext uri="{BB962C8B-B14F-4D97-AF65-F5344CB8AC3E}">
        <p14:creationId xmlns:p14="http://schemas.microsoft.com/office/powerpoint/2010/main" val="3738634657"/>
      </p:ext>
    </p:extLst>
  </p:cSld>
  <p:clrMapOvr>
    <a:masterClrMapping/>
  </p:clrMapOvr>
  <mc:AlternateContent xmlns:mc="http://schemas.openxmlformats.org/markup-compatibility/2006" xmlns:p14="http://schemas.microsoft.com/office/powerpoint/2010/main">
    <mc:Choice Requires="p14">
      <p:transition spd="slow" p14:dur="2000" advTm="23268"/>
    </mc:Choice>
    <mc:Fallback xmlns="">
      <p:transition spd="slow" advTm="232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73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mod="1">
    <p:ext uri="{E180D4A7-C9FB-4DFB-919C-405C955672EB}">
      <p14:showEvtLst xmlns:p14="http://schemas.microsoft.com/office/powerpoint/2010/main">
        <p14:playEvt time="0" objId="2"/>
        <p14:stopEvt time="20775" objId="2"/>
      </p14:showEvtLst>
    </p:ext>
  </p:extLs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A4C29F4-9430-4BD5-B196-CC6E83032D2E}" type="slidenum">
              <a:rPr lang="fa-IR" smtClean="0"/>
              <a:pPr/>
              <a:t>30</a:t>
            </a:fld>
            <a:endParaRPr lang="fa-IR"/>
          </a:p>
        </p:txBody>
      </p:sp>
      <p:sp>
        <p:nvSpPr>
          <p:cNvPr id="2" name="Title 1"/>
          <p:cNvSpPr>
            <a:spLocks noGrp="1"/>
          </p:cNvSpPr>
          <p:nvPr>
            <p:ph type="title" idx="4294967295"/>
          </p:nvPr>
        </p:nvSpPr>
        <p:spPr>
          <a:xfrm>
            <a:off x="728050" y="787936"/>
            <a:ext cx="10515600" cy="693201"/>
          </a:xfrm>
        </p:spPr>
        <p:txBody>
          <a:bodyPr>
            <a:normAutofit/>
          </a:bodyPr>
          <a:lstStyle/>
          <a:p>
            <a:pPr algn="ctr"/>
            <a:r>
              <a:rPr lang="fa-IR" sz="4000" dirty="0" smtClean="0">
                <a:cs typeface="B Yagut" panose="00000400000000000000" pitchFamily="2" charset="-78"/>
              </a:rPr>
              <a:t>سرطان دهان</a:t>
            </a:r>
            <a:endParaRPr lang="fa-IR" sz="4000" dirty="0">
              <a:cs typeface="B Yagut" panose="00000400000000000000" pitchFamily="2" charset="-78"/>
            </a:endParaRPr>
          </a:p>
        </p:txBody>
      </p:sp>
      <p:sp>
        <p:nvSpPr>
          <p:cNvPr id="3" name="Content Placeholder 2"/>
          <p:cNvSpPr>
            <a:spLocks noGrp="1"/>
          </p:cNvSpPr>
          <p:nvPr>
            <p:ph idx="4294967295"/>
          </p:nvPr>
        </p:nvSpPr>
        <p:spPr>
          <a:xfrm>
            <a:off x="695459" y="1682884"/>
            <a:ext cx="10515600" cy="5863734"/>
          </a:xfrm>
        </p:spPr>
        <p:txBody>
          <a:bodyPr/>
          <a:lstStyle/>
          <a:p>
            <a:pPr>
              <a:lnSpc>
                <a:spcPct val="150000"/>
              </a:lnSpc>
              <a:buFont typeface="Wingdings" panose="05000000000000000000" pitchFamily="2" charset="2"/>
              <a:buChar char="Ø"/>
            </a:pPr>
            <a:r>
              <a:rPr lang="fa-IR" dirty="0" smtClean="0">
                <a:cs typeface="B Yagut" panose="00000400000000000000" pitchFamily="2" charset="-78"/>
              </a:rPr>
              <a:t>شایعترین محل:زبان،کف دهان، حلق</a:t>
            </a:r>
          </a:p>
          <a:p>
            <a:pPr>
              <a:buFont typeface="Wingdings" panose="05000000000000000000" pitchFamily="2" charset="2"/>
              <a:buChar char="Ø"/>
            </a:pPr>
            <a:r>
              <a:rPr lang="fa-IR" dirty="0" smtClean="0">
                <a:cs typeface="B Yagut" panose="00000400000000000000" pitchFamily="2" charset="-78"/>
              </a:rPr>
              <a:t>به </a:t>
            </a:r>
            <a:r>
              <a:rPr lang="fa-IR" dirty="0">
                <a:cs typeface="B Yagut" panose="00000400000000000000" pitchFamily="2" charset="-78"/>
              </a:rPr>
              <a:t>دلیل ظاهر بسیار </a:t>
            </a:r>
            <a:r>
              <a:rPr lang="fa-IR" dirty="0" smtClean="0">
                <a:cs typeface="B Yagut" panose="00000400000000000000" pitchFamily="2" charset="-78"/>
              </a:rPr>
              <a:t>متغیر،مقلد بزرگ نامیده اند.</a:t>
            </a:r>
          </a:p>
          <a:p>
            <a:pPr marL="0" indent="0">
              <a:buNone/>
            </a:pPr>
            <a:endParaRPr lang="fa-IR" dirty="0"/>
          </a:p>
        </p:txBody>
      </p:sp>
      <p:graphicFrame>
        <p:nvGraphicFramePr>
          <p:cNvPr id="5" name="Diagram 4"/>
          <p:cNvGraphicFramePr/>
          <p:nvPr>
            <p:extLst>
              <p:ext uri="{D42A27DB-BD31-4B8C-83A1-F6EECF244321}">
                <p14:modId xmlns:p14="http://schemas.microsoft.com/office/powerpoint/2010/main" val="266244750"/>
              </p:ext>
            </p:extLst>
          </p:nvPr>
        </p:nvGraphicFramePr>
        <p:xfrm>
          <a:off x="695459" y="2086377"/>
          <a:ext cx="5845935" cy="463509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3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cstate="print"/>
          <a:stretch>
            <a:fillRect/>
          </a:stretch>
        </p:blipFill>
        <p:spPr>
          <a:xfrm>
            <a:off x="11108028" y="5738813"/>
            <a:ext cx="609600" cy="609600"/>
          </a:xfrm>
          <a:prstGeom prst="rect">
            <a:avLst/>
          </a:prstGeom>
        </p:spPr>
      </p:pic>
    </p:spTree>
    <p:extLst>
      <p:ext uri="{BB962C8B-B14F-4D97-AF65-F5344CB8AC3E}">
        <p14:creationId xmlns:p14="http://schemas.microsoft.com/office/powerpoint/2010/main" val="963004079"/>
      </p:ext>
    </p:extLst>
  </p:cSld>
  <p:clrMapOvr>
    <a:masterClrMapping/>
  </p:clrMapOvr>
  <mc:AlternateContent xmlns:mc="http://schemas.openxmlformats.org/markup-compatibility/2006" xmlns:p14="http://schemas.microsoft.com/office/powerpoint/2010/main">
    <mc:Choice Requires="p14">
      <p:transition spd="slow" p14:dur="2000" advTm="23867"/>
    </mc:Choice>
    <mc:Fallback xmlns="">
      <p:transition spd="slow" advTm="2386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70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extLst mod="1">
    <p:ext uri="{E180D4A7-C9FB-4DFB-919C-405C955672EB}">
      <p14:showEvtLst xmlns:p14="http://schemas.microsoft.com/office/powerpoint/2010/main">
        <p14:playEvt time="0" objId="6"/>
        <p14:stopEvt time="22739" objId="6"/>
      </p14:showEvtLst>
    </p:ext>
  </p:extLs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pPr algn="ctr"/>
            <a:r>
              <a:rPr lang="fa-IR" sz="4000" dirty="0" smtClean="0">
                <a:cs typeface="B Yagut" panose="00000400000000000000" pitchFamily="2" charset="-78"/>
              </a:rPr>
              <a:t>ادامه - سرطان دهان</a:t>
            </a:r>
            <a:endParaRPr lang="fa-IR" sz="4000" dirty="0">
              <a:cs typeface="B Yagut" panose="00000400000000000000" pitchFamily="2" charset="-78"/>
            </a:endParaRPr>
          </a:p>
        </p:txBody>
      </p:sp>
      <p:sp>
        <p:nvSpPr>
          <p:cNvPr id="7" name="Content Placeholder 6"/>
          <p:cNvSpPr>
            <a:spLocks noGrp="1"/>
          </p:cNvSpPr>
          <p:nvPr>
            <p:ph idx="1"/>
          </p:nvPr>
        </p:nvSpPr>
        <p:spPr>
          <a:xfrm>
            <a:off x="524656" y="1825624"/>
            <a:ext cx="10829144" cy="4770047"/>
          </a:xfrm>
        </p:spPr>
        <p:txBody>
          <a:bodyPr>
            <a:normAutofit/>
          </a:bodyPr>
          <a:lstStyle/>
          <a:p>
            <a:pPr marL="0" indent="0">
              <a:lnSpc>
                <a:spcPct val="150000"/>
              </a:lnSpc>
              <a:buNone/>
            </a:pPr>
            <a:r>
              <a:rPr lang="fa-IR" sz="2400" dirty="0" smtClean="0">
                <a:cs typeface="B Yagut" panose="00000400000000000000" pitchFamily="2" charset="-78"/>
              </a:rPr>
              <a:t>هرگونه توده یا تورم غیر طبیعی،زخم یا تغییر رنگ واضح  در ناحیه لب با ویژگی های زیر باید ارجاع داده شود.</a:t>
            </a:r>
          </a:p>
          <a:p>
            <a:pPr>
              <a:lnSpc>
                <a:spcPct val="150000"/>
              </a:lnSpc>
              <a:buFont typeface="Wingdings" panose="05000000000000000000" pitchFamily="2" charset="2"/>
              <a:buChar char="Ø"/>
            </a:pPr>
            <a:r>
              <a:rPr lang="fa-IR" sz="2400" dirty="0" smtClean="0">
                <a:cs typeface="B Yagut" panose="00000400000000000000" pitchFamily="2" charset="-78"/>
              </a:rPr>
              <a:t>موقع لمس کردن سفت باشد.</a:t>
            </a:r>
          </a:p>
          <a:p>
            <a:pPr>
              <a:lnSpc>
                <a:spcPct val="150000"/>
              </a:lnSpc>
              <a:buFont typeface="Wingdings" panose="05000000000000000000" pitchFamily="2" charset="2"/>
              <a:buChar char="Ø"/>
            </a:pPr>
            <a:r>
              <a:rPr lang="fa-IR" sz="2400" dirty="0" smtClean="0">
                <a:cs typeface="B Yagut" panose="00000400000000000000" pitchFamily="2" charset="-78"/>
              </a:rPr>
              <a:t>با علائم.</a:t>
            </a:r>
            <a:r>
              <a:rPr lang="fa-IR" dirty="0" smtClean="0">
                <a:cs typeface="B Yagut" panose="00000400000000000000" pitchFamily="2" charset="-78"/>
              </a:rPr>
              <a:t> عمومی مثل تب، بیحالی، ضعف، سرفه، رنگ پریدگی و کاهش وزن همراه باشد.</a:t>
            </a:r>
          </a:p>
          <a:p>
            <a:pPr>
              <a:lnSpc>
                <a:spcPct val="150000"/>
              </a:lnSpc>
              <a:buFont typeface="Wingdings" panose="05000000000000000000" pitchFamily="2" charset="2"/>
              <a:buChar char="Ø"/>
            </a:pPr>
            <a:r>
              <a:rPr lang="fa-IR" dirty="0" smtClean="0">
                <a:cs typeface="B Yagut" panose="00000400000000000000" pitchFamily="2" charset="-78"/>
              </a:rPr>
              <a:t>رشد سریع داشته باشد یا به تدریج بزرگ شود.</a:t>
            </a:r>
          </a:p>
          <a:p>
            <a:pPr>
              <a:lnSpc>
                <a:spcPct val="150000"/>
              </a:lnSpc>
              <a:buFont typeface="Wingdings" panose="05000000000000000000" pitchFamily="2" charset="2"/>
              <a:buChar char="Ø"/>
            </a:pPr>
            <a:r>
              <a:rPr lang="fa-IR" dirty="0" smtClean="0">
                <a:cs typeface="B Yagut" panose="00000400000000000000" pitchFamily="2" charset="-78"/>
              </a:rPr>
              <a:t>بعد از سه بهبود نیابد.</a:t>
            </a:r>
            <a:endParaRPr lang="fa-IR" dirty="0">
              <a:cs typeface="B Yagut" panose="00000400000000000000" pitchFamily="2" charset="-78"/>
            </a:endParaRPr>
          </a:p>
        </p:txBody>
      </p:sp>
      <p:sp>
        <p:nvSpPr>
          <p:cNvPr id="4" name="Slide Number Placeholder 3"/>
          <p:cNvSpPr>
            <a:spLocks noGrp="1"/>
          </p:cNvSpPr>
          <p:nvPr>
            <p:ph type="sldNum" sz="quarter" idx="12"/>
          </p:nvPr>
        </p:nvSpPr>
        <p:spPr/>
        <p:txBody>
          <a:bodyPr/>
          <a:lstStyle/>
          <a:p>
            <a:fld id="{8A4C29F4-9430-4BD5-B196-CC6E83032D2E}" type="slidenum">
              <a:rPr lang="fa-IR" smtClean="0"/>
              <a:pPr/>
              <a:t>31</a:t>
            </a:fld>
            <a:endParaRPr lang="fa-IR"/>
          </a:p>
        </p:txBody>
      </p:sp>
      <p:pic>
        <p:nvPicPr>
          <p:cNvPr id="2" name="۳۱">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0859277" y="5664005"/>
            <a:ext cx="609600" cy="609600"/>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8988" y="4394551"/>
            <a:ext cx="2957245" cy="2144609"/>
          </a:xfrm>
          <a:prstGeom prst="rect">
            <a:avLst/>
          </a:prstGeom>
        </p:spPr>
      </p:pic>
    </p:spTree>
    <p:extLst>
      <p:ext uri="{BB962C8B-B14F-4D97-AF65-F5344CB8AC3E}">
        <p14:creationId xmlns:p14="http://schemas.microsoft.com/office/powerpoint/2010/main" val="1625174796"/>
      </p:ext>
    </p:extLst>
  </p:cSld>
  <p:clrMapOvr>
    <a:masterClrMapping/>
  </p:clrMapOvr>
  <mc:AlternateContent xmlns:mc="http://schemas.openxmlformats.org/markup-compatibility/2006" xmlns:p14="http://schemas.microsoft.com/office/powerpoint/2010/main">
    <mc:Choice Requires="p14">
      <p:transition spd="slow" p14:dur="2000" advTm="27004"/>
    </mc:Choice>
    <mc:Fallback xmlns="">
      <p:transition spd="slow" advTm="270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70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mod="1">
    <p:ext uri="{E180D4A7-C9FB-4DFB-919C-405C955672EB}">
      <p14:showEvtLst xmlns:p14="http://schemas.microsoft.com/office/powerpoint/2010/main">
        <p14:playEvt time="0" objId="2"/>
        <p14:stopEvt time="26735" objId="2"/>
      </p14:showEvtLst>
    </p:ext>
  </p:extLs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anose="00000400000000000000" pitchFamily="2" charset="-78"/>
              </a:rPr>
              <a:t>بوی بد دهان</a:t>
            </a:r>
            <a:endParaRPr lang="fa-IR" sz="4000" dirty="0">
              <a:cs typeface="B Yagut" panose="00000400000000000000" pitchFamily="2" charset="-78"/>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71008786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Slide Number Placeholder 3"/>
          <p:cNvSpPr>
            <a:spLocks noGrp="1"/>
          </p:cNvSpPr>
          <p:nvPr>
            <p:ph type="sldNum" sz="quarter" idx="12"/>
          </p:nvPr>
        </p:nvSpPr>
        <p:spPr/>
        <p:txBody>
          <a:bodyPr/>
          <a:lstStyle/>
          <a:p>
            <a:fld id="{8A4C29F4-9430-4BD5-B196-CC6E83032D2E}" type="slidenum">
              <a:rPr lang="fa-IR" smtClean="0"/>
              <a:pPr/>
              <a:t>32</a:t>
            </a:fld>
            <a:endParaRPr lang="fa-IR"/>
          </a:p>
        </p:txBody>
      </p:sp>
      <p:pic>
        <p:nvPicPr>
          <p:cNvPr id="3" name="۳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cstate="print"/>
          <a:stretch>
            <a:fillRect/>
          </a:stretch>
        </p:blipFill>
        <p:spPr>
          <a:xfrm>
            <a:off x="11353800" y="5746750"/>
            <a:ext cx="609600" cy="609600"/>
          </a:xfrm>
          <a:prstGeom prst="rect">
            <a:avLst/>
          </a:prstGeom>
        </p:spPr>
      </p:pic>
    </p:spTree>
    <p:extLst>
      <p:ext uri="{BB962C8B-B14F-4D97-AF65-F5344CB8AC3E}">
        <p14:creationId xmlns:p14="http://schemas.microsoft.com/office/powerpoint/2010/main" val="3538693547"/>
      </p:ext>
    </p:extLst>
  </p:cSld>
  <p:clrMapOvr>
    <a:masterClrMapping/>
  </p:clrMapOvr>
  <mc:AlternateContent xmlns:mc="http://schemas.openxmlformats.org/markup-compatibility/2006" xmlns:p14="http://schemas.microsoft.com/office/powerpoint/2010/main">
    <mc:Choice Requires="p14">
      <p:transition spd="slow" p14:dur="2000" advTm="71114"/>
    </mc:Choice>
    <mc:Fallback xmlns="">
      <p:transition spd="slow" advTm="711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68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mod="1">
    <p:ext uri="{E180D4A7-C9FB-4DFB-919C-405C955672EB}">
      <p14:showEvtLst xmlns:p14="http://schemas.microsoft.com/office/powerpoint/2010/main">
        <p14:playEvt time="0" objId="3"/>
        <p14:stopEvt time="70724" objId="3"/>
      </p14:showEvtLst>
    </p:ext>
  </p:extLs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anose="00000400000000000000" pitchFamily="2" charset="-78"/>
              </a:rPr>
              <a:t>درمان های دندانپزشکی</a:t>
            </a:r>
            <a:endParaRPr lang="fa-IR" sz="4000" dirty="0">
              <a:cs typeface="B Yagut" panose="00000400000000000000" pitchFamily="2" charset="-78"/>
            </a:endParaRPr>
          </a:p>
        </p:txBody>
      </p:sp>
      <p:sp>
        <p:nvSpPr>
          <p:cNvPr id="3" name="Content Placeholder 2"/>
          <p:cNvSpPr>
            <a:spLocks noGrp="1"/>
          </p:cNvSpPr>
          <p:nvPr>
            <p:ph idx="1"/>
          </p:nvPr>
        </p:nvSpPr>
        <p:spPr>
          <a:xfrm>
            <a:off x="838200" y="1390260"/>
            <a:ext cx="10515600" cy="4966089"/>
          </a:xfrm>
          <a:ln>
            <a:solidFill>
              <a:schemeClr val="bg1"/>
            </a:solidFill>
          </a:ln>
        </p:spPr>
        <p:style>
          <a:lnRef idx="2">
            <a:schemeClr val="accent1"/>
          </a:lnRef>
          <a:fillRef idx="1">
            <a:schemeClr val="lt1"/>
          </a:fillRef>
          <a:effectRef idx="0">
            <a:schemeClr val="accent1"/>
          </a:effectRef>
          <a:fontRef idx="minor">
            <a:schemeClr val="dk1"/>
          </a:fontRef>
        </p:style>
        <p:txBody>
          <a:bodyPr>
            <a:normAutofit fontScale="85000" lnSpcReduction="20000"/>
          </a:bodyPr>
          <a:lstStyle/>
          <a:p>
            <a:pPr>
              <a:lnSpc>
                <a:spcPct val="150000"/>
              </a:lnSpc>
              <a:buFont typeface="Wingdings" panose="05000000000000000000" pitchFamily="2" charset="2"/>
              <a:buChar char="Ø"/>
            </a:pPr>
            <a:r>
              <a:rPr lang="fa-IR" dirty="0" smtClean="0">
                <a:cs typeface="B Yagut" panose="00000400000000000000" pitchFamily="2" charset="-78"/>
              </a:rPr>
              <a:t>فلوراید ترابی</a:t>
            </a:r>
          </a:p>
          <a:p>
            <a:pPr>
              <a:lnSpc>
                <a:spcPct val="150000"/>
              </a:lnSpc>
              <a:buFont typeface="Wingdings" panose="05000000000000000000" pitchFamily="2" charset="2"/>
              <a:buChar char="Ø"/>
            </a:pPr>
            <a:r>
              <a:rPr lang="fa-IR" dirty="0" smtClean="0">
                <a:cs typeface="B Yagut" panose="00000400000000000000" pitchFamily="2" charset="-78"/>
              </a:rPr>
              <a:t>فیشورسیلنت</a:t>
            </a:r>
          </a:p>
          <a:p>
            <a:pPr>
              <a:lnSpc>
                <a:spcPct val="150000"/>
              </a:lnSpc>
              <a:buFont typeface="Wingdings" panose="05000000000000000000" pitchFamily="2" charset="2"/>
              <a:buChar char="Ø"/>
            </a:pPr>
            <a:r>
              <a:rPr lang="fa-IR" dirty="0" smtClean="0">
                <a:cs typeface="B Yagut" panose="00000400000000000000" pitchFamily="2" charset="-78"/>
              </a:rPr>
              <a:t>ترمیم دندان</a:t>
            </a:r>
          </a:p>
          <a:p>
            <a:pPr>
              <a:lnSpc>
                <a:spcPct val="150000"/>
              </a:lnSpc>
              <a:buFont typeface="Wingdings" panose="05000000000000000000" pitchFamily="2" charset="2"/>
              <a:buChar char="Ø"/>
            </a:pPr>
            <a:r>
              <a:rPr lang="fa-IR" dirty="0" smtClean="0">
                <a:cs typeface="B Yagut" panose="00000400000000000000" pitchFamily="2" charset="-78"/>
              </a:rPr>
              <a:t>پالپوتومی</a:t>
            </a:r>
          </a:p>
          <a:p>
            <a:pPr>
              <a:lnSpc>
                <a:spcPct val="150000"/>
              </a:lnSpc>
              <a:buFont typeface="Wingdings" panose="05000000000000000000" pitchFamily="2" charset="2"/>
              <a:buChar char="Ø"/>
            </a:pPr>
            <a:r>
              <a:rPr lang="fa-IR" dirty="0" smtClean="0">
                <a:cs typeface="B Yagut" panose="00000400000000000000" pitchFamily="2" charset="-78"/>
              </a:rPr>
              <a:t>کشیدن دندان</a:t>
            </a:r>
          </a:p>
          <a:p>
            <a:pPr>
              <a:lnSpc>
                <a:spcPct val="150000"/>
              </a:lnSpc>
              <a:buFont typeface="Wingdings" panose="05000000000000000000" pitchFamily="2" charset="2"/>
              <a:buChar char="Ø"/>
            </a:pPr>
            <a:r>
              <a:rPr lang="fa-IR" dirty="0" smtClean="0">
                <a:cs typeface="B Yagut" panose="00000400000000000000" pitchFamily="2" charset="-78"/>
              </a:rPr>
              <a:t>جرم گیری و برساژ</a:t>
            </a:r>
          </a:p>
          <a:p>
            <a:pPr>
              <a:lnSpc>
                <a:spcPct val="150000"/>
              </a:lnSpc>
              <a:buFont typeface="Wingdings" panose="05000000000000000000" pitchFamily="2" charset="2"/>
              <a:buChar char="Ø"/>
            </a:pPr>
            <a:r>
              <a:rPr lang="fa-IR" dirty="0" smtClean="0">
                <a:cs typeface="B Yagut" panose="00000400000000000000" pitchFamily="2" charset="-78"/>
              </a:rPr>
              <a:t>ارتودنسی</a:t>
            </a:r>
          </a:p>
          <a:p>
            <a:pPr>
              <a:lnSpc>
                <a:spcPct val="150000"/>
              </a:lnSpc>
              <a:buFont typeface="Wingdings" panose="05000000000000000000" pitchFamily="2" charset="2"/>
              <a:buChar char="Ø"/>
            </a:pPr>
            <a:r>
              <a:rPr lang="fa-IR" dirty="0" smtClean="0">
                <a:cs typeface="B Yagut" panose="00000400000000000000" pitchFamily="2" charset="-78"/>
              </a:rPr>
              <a:t>فضا نگه دارنده</a:t>
            </a:r>
            <a:endParaRPr lang="fa-IR" dirty="0">
              <a:cs typeface="B Yagut" panose="00000400000000000000" pitchFamily="2" charset="-78"/>
            </a:endParaRPr>
          </a:p>
        </p:txBody>
      </p:sp>
      <p:sp>
        <p:nvSpPr>
          <p:cNvPr id="4" name="Slide Number Placeholder 3"/>
          <p:cNvSpPr>
            <a:spLocks noGrp="1"/>
          </p:cNvSpPr>
          <p:nvPr>
            <p:ph type="sldNum" sz="quarter" idx="12"/>
          </p:nvPr>
        </p:nvSpPr>
        <p:spPr/>
        <p:txBody>
          <a:bodyPr/>
          <a:lstStyle/>
          <a:p>
            <a:fld id="{8A4C29F4-9430-4BD5-B196-CC6E83032D2E}" type="slidenum">
              <a:rPr lang="fa-IR" smtClean="0"/>
              <a:pPr/>
              <a:t>33</a:t>
            </a:fld>
            <a:endParaRPr lang="fa-IR"/>
          </a:p>
        </p:txBody>
      </p:sp>
      <p:pic>
        <p:nvPicPr>
          <p:cNvPr id="5" name="۳۳">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174569" y="5872163"/>
            <a:ext cx="609600" cy="609600"/>
          </a:xfrm>
          <a:prstGeom prst="rect">
            <a:avLst/>
          </a:prstGeom>
        </p:spPr>
      </p:pic>
    </p:spTree>
    <p:extLst>
      <p:ext uri="{BB962C8B-B14F-4D97-AF65-F5344CB8AC3E}">
        <p14:creationId xmlns:p14="http://schemas.microsoft.com/office/powerpoint/2010/main" val="2082108015"/>
      </p:ext>
    </p:extLst>
  </p:cSld>
  <p:clrMapOvr>
    <a:masterClrMapping/>
  </p:clrMapOvr>
  <mc:AlternateContent xmlns:mc="http://schemas.openxmlformats.org/markup-compatibility/2006" xmlns:p14="http://schemas.microsoft.com/office/powerpoint/2010/main">
    <mc:Choice Requires="p14">
      <p:transition spd="slow" p14:dur="2000" advTm="21859"/>
    </mc:Choice>
    <mc:Fallback xmlns="">
      <p:transition spd="slow" advTm="218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92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0" objId="5"/>
        <p14:stopEvt time="21859" objId="5"/>
      </p14:showEvtLst>
    </p:ext>
  </p:extLs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anose="00000400000000000000" pitchFamily="2" charset="-78"/>
              </a:rPr>
              <a:t>فیشورسیلنت</a:t>
            </a:r>
            <a:endParaRPr lang="fa-IR" sz="4000" dirty="0">
              <a:cs typeface="B Yagut" panose="00000400000000000000" pitchFamily="2" charset="-78"/>
            </a:endParaRPr>
          </a:p>
        </p:txBody>
      </p:sp>
      <p:sp>
        <p:nvSpPr>
          <p:cNvPr id="3" name="Content Placeholder 2"/>
          <p:cNvSpPr>
            <a:spLocks noGrp="1"/>
          </p:cNvSpPr>
          <p:nvPr>
            <p:ph idx="1"/>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lstStyle/>
          <a:p>
            <a:pPr>
              <a:lnSpc>
                <a:spcPct val="150000"/>
              </a:lnSpc>
              <a:buFont typeface="Wingdings" panose="05000000000000000000" pitchFamily="2" charset="2"/>
              <a:buChar char="Ø"/>
            </a:pPr>
            <a:r>
              <a:rPr lang="fa-IR" dirty="0" smtClean="0">
                <a:cs typeface="B Yagut" panose="00000400000000000000" pitchFamily="2" charset="-78"/>
              </a:rPr>
              <a:t>کاربرد:پیشگیری از پوسیدگی دندان های دائمی(آسیای اول و دوم)</a:t>
            </a:r>
          </a:p>
          <a:p>
            <a:pPr>
              <a:lnSpc>
                <a:spcPct val="150000"/>
              </a:lnSpc>
              <a:buFont typeface="Wingdings" panose="05000000000000000000" pitchFamily="2" charset="2"/>
              <a:buChar char="Ø"/>
            </a:pPr>
            <a:r>
              <a:rPr lang="fa-IR" dirty="0" smtClean="0">
                <a:cs typeface="B Yagut" panose="00000400000000000000" pitchFamily="2" charset="-78"/>
              </a:rPr>
              <a:t>روش:پوشاندن شیارهای عمیق و فرورفتگی با ماده مخصوص جهت جلوگیری از گیرکردن مواد غذایی در شیارها</a:t>
            </a:r>
            <a:endParaRPr lang="fa-IR" dirty="0">
              <a:cs typeface="B Yagut" panose="00000400000000000000" pitchFamily="2" charset="-78"/>
            </a:endParaRPr>
          </a:p>
        </p:txBody>
      </p:sp>
      <p:sp>
        <p:nvSpPr>
          <p:cNvPr id="5" name="Slide Number Placeholder 4"/>
          <p:cNvSpPr>
            <a:spLocks noGrp="1"/>
          </p:cNvSpPr>
          <p:nvPr>
            <p:ph type="sldNum" sz="quarter" idx="12"/>
          </p:nvPr>
        </p:nvSpPr>
        <p:spPr/>
        <p:txBody>
          <a:bodyPr/>
          <a:lstStyle/>
          <a:p>
            <a:fld id="{8A4C29F4-9430-4BD5-B196-CC6E83032D2E}" type="slidenum">
              <a:rPr lang="fa-IR" smtClean="0"/>
              <a:pPr/>
              <a:t>34</a:t>
            </a:fld>
            <a:endParaRPr lang="fa-IR"/>
          </a:p>
        </p:txBody>
      </p:sp>
      <p:pic>
        <p:nvPicPr>
          <p:cNvPr id="6" name="۳۴">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049000" y="5702300"/>
            <a:ext cx="609600" cy="609600"/>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85367" y="4547257"/>
            <a:ext cx="4200278" cy="1991655"/>
          </a:xfrm>
          <a:prstGeom prst="rect">
            <a:avLst/>
          </a:prstGeom>
        </p:spPr>
      </p:pic>
    </p:spTree>
    <p:extLst>
      <p:ext uri="{BB962C8B-B14F-4D97-AF65-F5344CB8AC3E}">
        <p14:creationId xmlns:p14="http://schemas.microsoft.com/office/powerpoint/2010/main" val="2269656072"/>
      </p:ext>
    </p:extLst>
  </p:cSld>
  <p:clrMapOvr>
    <a:masterClrMapping/>
  </p:clrMapOvr>
  <mc:AlternateContent xmlns:mc="http://schemas.openxmlformats.org/markup-compatibility/2006" xmlns:p14="http://schemas.microsoft.com/office/powerpoint/2010/main">
    <mc:Choice Requires="p14">
      <p:transition spd="slow" p14:dur="2000" advTm="20355"/>
    </mc:Choice>
    <mc:Fallback xmlns="">
      <p:transition spd="slow" advTm="2035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15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extLst mod="1">
    <p:ext uri="{E180D4A7-C9FB-4DFB-919C-405C955672EB}">
      <p14:showEvtLst xmlns:p14="http://schemas.microsoft.com/office/powerpoint/2010/main">
        <p14:playEvt time="12" objId="6"/>
        <p14:stopEvt time="20200" objId="6"/>
      </p14:showEvtLst>
    </p:ext>
  </p:extLs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anose="00000400000000000000" pitchFamily="2" charset="-78"/>
              </a:rPr>
              <a:t>پالپوتومی</a:t>
            </a:r>
            <a:endParaRPr lang="fa-IR" sz="4000" dirty="0">
              <a:cs typeface="B Yagut" panose="00000400000000000000" pitchFamily="2" charset="-78"/>
            </a:endParaRPr>
          </a:p>
        </p:txBody>
      </p:sp>
      <p:sp>
        <p:nvSpPr>
          <p:cNvPr id="3" name="Content Placeholder 2"/>
          <p:cNvSpPr>
            <a:spLocks noGrp="1"/>
          </p:cNvSpPr>
          <p:nvPr>
            <p:ph idx="1"/>
          </p:nvPr>
        </p:nvSpPr>
        <p:spPr>
          <a:ln>
            <a:solidFill>
              <a:schemeClr val="bg1"/>
            </a:solidFill>
          </a:ln>
        </p:spPr>
        <p:style>
          <a:lnRef idx="2">
            <a:schemeClr val="accent1"/>
          </a:lnRef>
          <a:fillRef idx="1">
            <a:schemeClr val="lt1"/>
          </a:fillRef>
          <a:effectRef idx="0">
            <a:schemeClr val="accent1"/>
          </a:effectRef>
          <a:fontRef idx="minor">
            <a:schemeClr val="dk1"/>
          </a:fontRef>
        </p:style>
        <p:txBody>
          <a:bodyPr/>
          <a:lstStyle/>
          <a:p>
            <a:pPr algn="just">
              <a:lnSpc>
                <a:spcPct val="150000"/>
              </a:lnSpc>
              <a:buFont typeface="Wingdings" panose="05000000000000000000" pitchFamily="2" charset="2"/>
              <a:buChar char="Ø"/>
            </a:pPr>
            <a:r>
              <a:rPr lang="fa-IR" dirty="0" smtClean="0">
                <a:cs typeface="B Yagut" panose="00000400000000000000" pitchFamily="2" charset="-78"/>
              </a:rPr>
              <a:t>اگر پوسیدگی دندان به مغز دندان نفوذ کند باید پوسیدگی از اتاقک مغز دندان برداشته و با ماده مخصوصی پر شود بنابراین درد برطرف شده و دندان شیری مدت برای مدت بیشتری در دهان باقی می ماند.</a:t>
            </a:r>
            <a:endParaRPr lang="fa-IR" dirty="0">
              <a:cs typeface="B Yagut" panose="00000400000000000000" pitchFamily="2" charset="-78"/>
            </a:endParaRPr>
          </a:p>
        </p:txBody>
      </p:sp>
      <p:sp>
        <p:nvSpPr>
          <p:cNvPr id="5" name="Slide Number Placeholder 4"/>
          <p:cNvSpPr>
            <a:spLocks noGrp="1"/>
          </p:cNvSpPr>
          <p:nvPr>
            <p:ph type="sldNum" sz="quarter" idx="12"/>
          </p:nvPr>
        </p:nvSpPr>
        <p:spPr/>
        <p:txBody>
          <a:bodyPr/>
          <a:lstStyle/>
          <a:p>
            <a:fld id="{8A4C29F4-9430-4BD5-B196-CC6E83032D2E}" type="slidenum">
              <a:rPr lang="fa-IR" smtClean="0"/>
              <a:pPr/>
              <a:t>35</a:t>
            </a:fld>
            <a:endParaRPr lang="fa-IR"/>
          </a:p>
        </p:txBody>
      </p:sp>
      <p:pic>
        <p:nvPicPr>
          <p:cNvPr id="6" name="۳۵">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049000" y="5567363"/>
            <a:ext cx="609600" cy="609600"/>
          </a:xfrm>
          <a:prstGeom prst="rect">
            <a:avLst/>
          </a:prstGeom>
        </p:spPr>
      </p:pic>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l="1612" b="19700"/>
          <a:stretch/>
        </p:blipFill>
        <p:spPr>
          <a:xfrm>
            <a:off x="1455313" y="3837905"/>
            <a:ext cx="4327301" cy="2098200"/>
          </a:xfrm>
          <a:prstGeom prst="rect">
            <a:avLst/>
          </a:prstGeom>
        </p:spPr>
      </p:pic>
    </p:spTree>
    <p:extLst>
      <p:ext uri="{BB962C8B-B14F-4D97-AF65-F5344CB8AC3E}">
        <p14:creationId xmlns:p14="http://schemas.microsoft.com/office/powerpoint/2010/main" val="2171120020"/>
      </p:ext>
    </p:extLst>
  </p:cSld>
  <p:clrMapOvr>
    <a:masterClrMapping/>
  </p:clrMapOvr>
  <mc:AlternateContent xmlns:mc="http://schemas.openxmlformats.org/markup-compatibility/2006" xmlns:p14="http://schemas.microsoft.com/office/powerpoint/2010/main">
    <mc:Choice Requires="p14">
      <p:transition spd="slow" p14:dur="2000" advTm="20755"/>
    </mc:Choice>
    <mc:Fallback xmlns="">
      <p:transition spd="slow" advTm="2075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8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extLst mod="1">
    <p:ext uri="{E180D4A7-C9FB-4DFB-919C-405C955672EB}">
      <p14:showEvtLst xmlns:p14="http://schemas.microsoft.com/office/powerpoint/2010/main">
        <p14:playEvt time="0" objId="6"/>
        <p14:stopEvt time="20510" objId="6"/>
      </p14:showEvtLst>
    </p:ext>
  </p:extLs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anose="00000400000000000000" pitchFamily="2" charset="-78"/>
              </a:rPr>
              <a:t>جرم گیری و برساژ</a:t>
            </a:r>
            <a:endParaRPr lang="fa-IR" sz="4000" dirty="0">
              <a:cs typeface="B Yagut" panose="00000400000000000000" pitchFamily="2" charset="-78"/>
            </a:endParaRPr>
          </a:p>
        </p:txBody>
      </p:sp>
      <p:sp>
        <p:nvSpPr>
          <p:cNvPr id="3" name="Content Placeholder 2"/>
          <p:cNvSpPr>
            <a:spLocks noGrp="1"/>
          </p:cNvSpPr>
          <p:nvPr>
            <p:ph idx="1"/>
          </p:nvPr>
        </p:nvSpPr>
        <p:spPr>
          <a:ln>
            <a:solidFill>
              <a:schemeClr val="bg1"/>
            </a:solidFill>
          </a:ln>
        </p:spPr>
        <p:style>
          <a:lnRef idx="2">
            <a:schemeClr val="accent1"/>
          </a:lnRef>
          <a:fillRef idx="1">
            <a:schemeClr val="lt1"/>
          </a:fillRef>
          <a:effectRef idx="0">
            <a:schemeClr val="accent1"/>
          </a:effectRef>
          <a:fontRef idx="minor">
            <a:schemeClr val="dk1"/>
          </a:fontRef>
        </p:style>
        <p:txBody>
          <a:bodyPr/>
          <a:lstStyle/>
          <a:p>
            <a:pPr>
              <a:lnSpc>
                <a:spcPct val="150000"/>
              </a:lnSpc>
              <a:buFont typeface="Wingdings" panose="05000000000000000000" pitchFamily="2" charset="2"/>
              <a:buChar char="Ø"/>
            </a:pPr>
            <a:r>
              <a:rPr lang="fa-IR" dirty="0" smtClean="0">
                <a:cs typeface="B Yagut" panose="00000400000000000000" pitchFamily="2" charset="-78"/>
              </a:rPr>
              <a:t>جرم های اطراف دندان به وسیله دستگاه جرم گیر برطرف می شود. </a:t>
            </a:r>
          </a:p>
          <a:p>
            <a:pPr>
              <a:lnSpc>
                <a:spcPct val="150000"/>
              </a:lnSpc>
              <a:buFont typeface="Wingdings" panose="05000000000000000000" pitchFamily="2" charset="2"/>
              <a:buChar char="Ø"/>
            </a:pPr>
            <a:r>
              <a:rPr lang="fa-IR" dirty="0" smtClean="0">
                <a:cs typeface="B Yagut" panose="00000400000000000000" pitchFamily="2" charset="-78"/>
              </a:rPr>
              <a:t>با انجام جرم گیری به موقع و صحیح از ایجاد بیماری های لثه پیشگیری می شود.</a:t>
            </a:r>
          </a:p>
          <a:p>
            <a:pPr>
              <a:lnSpc>
                <a:spcPct val="150000"/>
              </a:lnSpc>
              <a:buFont typeface="Wingdings" panose="05000000000000000000" pitchFamily="2" charset="2"/>
              <a:buChar char="Ø"/>
            </a:pPr>
            <a:r>
              <a:rPr lang="fa-IR" dirty="0" smtClean="0">
                <a:cs typeface="B Yagut" panose="00000400000000000000" pitchFamily="2" charset="-78"/>
              </a:rPr>
              <a:t>حساسیت پس از جرم گیری ظرف مدت کوتاهی برطرف می شود.</a:t>
            </a:r>
            <a:endParaRPr lang="fa-IR" dirty="0">
              <a:cs typeface="B Yagut" panose="00000400000000000000" pitchFamily="2" charset="-78"/>
            </a:endParaRPr>
          </a:p>
        </p:txBody>
      </p:sp>
      <p:sp>
        <p:nvSpPr>
          <p:cNvPr id="5" name="Slide Number Placeholder 4"/>
          <p:cNvSpPr>
            <a:spLocks noGrp="1"/>
          </p:cNvSpPr>
          <p:nvPr>
            <p:ph type="sldNum" sz="quarter" idx="12"/>
          </p:nvPr>
        </p:nvSpPr>
        <p:spPr/>
        <p:txBody>
          <a:bodyPr/>
          <a:lstStyle/>
          <a:p>
            <a:fld id="{8A4C29F4-9430-4BD5-B196-CC6E83032D2E}" type="slidenum">
              <a:rPr lang="fa-IR" smtClean="0"/>
              <a:pPr/>
              <a:t>36</a:t>
            </a:fld>
            <a:endParaRPr lang="fa-IR"/>
          </a:p>
        </p:txBody>
      </p:sp>
      <p:pic>
        <p:nvPicPr>
          <p:cNvPr id="6" name="۳۶">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0744200" y="5489608"/>
            <a:ext cx="609600" cy="609600"/>
          </a:xfrm>
          <a:prstGeom prst="rect">
            <a:avLst/>
          </a:prstGeom>
        </p:spPr>
      </p:pic>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l="14654" r="7553" b="-1388"/>
          <a:stretch/>
        </p:blipFill>
        <p:spPr>
          <a:xfrm>
            <a:off x="992748" y="4150552"/>
            <a:ext cx="3862587" cy="2026411"/>
          </a:xfrm>
          <a:prstGeom prst="rect">
            <a:avLst/>
          </a:prstGeom>
        </p:spPr>
      </p:pic>
    </p:spTree>
    <p:extLst>
      <p:ext uri="{BB962C8B-B14F-4D97-AF65-F5344CB8AC3E}">
        <p14:creationId xmlns:p14="http://schemas.microsoft.com/office/powerpoint/2010/main" val="4116940833"/>
      </p:ext>
    </p:extLst>
  </p:cSld>
  <p:clrMapOvr>
    <a:masterClrMapping/>
  </p:clrMapOvr>
  <mc:AlternateContent xmlns:mc="http://schemas.openxmlformats.org/markup-compatibility/2006" xmlns:p14="http://schemas.microsoft.com/office/powerpoint/2010/main">
    <mc:Choice Requires="p14">
      <p:transition spd="slow" p14:dur="2000" advTm="30125"/>
    </mc:Choice>
    <mc:Fallback xmlns="">
      <p:transition spd="slow" advTm="301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81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extLst mod="1">
    <p:ext uri="{E180D4A7-C9FB-4DFB-919C-405C955672EB}">
      <p14:showEvtLst xmlns:p14="http://schemas.microsoft.com/office/powerpoint/2010/main">
        <p14:playEvt time="1" objId="6"/>
        <p14:stopEvt time="26852" objId="6"/>
      </p14:showEvtLst>
    </p:ext>
  </p:extLs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anose="00000400000000000000" pitchFamily="2" charset="-78"/>
              </a:rPr>
              <a:t>ارتودنسی</a:t>
            </a:r>
            <a:endParaRPr lang="fa-IR" sz="4000" dirty="0">
              <a:cs typeface="B Yagut" panose="00000400000000000000" pitchFamily="2" charset="-78"/>
            </a:endParaRPr>
          </a:p>
        </p:txBody>
      </p:sp>
      <p:sp>
        <p:nvSpPr>
          <p:cNvPr id="3" name="Content Placeholder 2"/>
          <p:cNvSpPr>
            <a:spLocks noGrp="1"/>
          </p:cNvSpPr>
          <p:nvPr>
            <p:ph idx="1"/>
          </p:nvPr>
        </p:nvSpPr>
        <p:spPr>
          <a:ln>
            <a:solidFill>
              <a:schemeClr val="bg1"/>
            </a:solidFill>
          </a:ln>
        </p:spPr>
        <p:style>
          <a:lnRef idx="2">
            <a:schemeClr val="accent1"/>
          </a:lnRef>
          <a:fillRef idx="1">
            <a:schemeClr val="lt1"/>
          </a:fillRef>
          <a:effectRef idx="0">
            <a:schemeClr val="accent1"/>
          </a:effectRef>
          <a:fontRef idx="minor">
            <a:schemeClr val="dk1"/>
          </a:fontRef>
        </p:style>
        <p:txBody>
          <a:bodyPr>
            <a:normAutofit lnSpcReduction="10000"/>
          </a:bodyPr>
          <a:lstStyle/>
          <a:p>
            <a:pPr>
              <a:lnSpc>
                <a:spcPct val="150000"/>
              </a:lnSpc>
              <a:buFont typeface="Wingdings" panose="05000000000000000000" pitchFamily="2" charset="2"/>
              <a:buChar char="v"/>
            </a:pPr>
            <a:r>
              <a:rPr lang="fa-IR" dirty="0" smtClean="0">
                <a:cs typeface="B Yagut" panose="00000400000000000000" pitchFamily="2" charset="-78"/>
              </a:rPr>
              <a:t>با استفاده از ارتودنسی دندان ها در محل صحیح  می گیرد.</a:t>
            </a:r>
          </a:p>
          <a:p>
            <a:pPr>
              <a:lnSpc>
                <a:spcPct val="150000"/>
              </a:lnSpc>
              <a:buFont typeface="Wingdings" panose="05000000000000000000" pitchFamily="2" charset="2"/>
              <a:buChar char="v"/>
            </a:pPr>
            <a:r>
              <a:rPr lang="fa-IR" dirty="0" smtClean="0">
                <a:cs typeface="B Yagut" panose="00000400000000000000" pitchFamily="2" charset="-78"/>
              </a:rPr>
              <a:t>مزایا:</a:t>
            </a:r>
          </a:p>
          <a:p>
            <a:pPr>
              <a:lnSpc>
                <a:spcPct val="150000"/>
              </a:lnSpc>
              <a:buFont typeface="Wingdings" panose="05000000000000000000" pitchFamily="2" charset="2"/>
              <a:buChar char="Ø"/>
            </a:pPr>
            <a:r>
              <a:rPr lang="fa-IR" dirty="0" smtClean="0">
                <a:cs typeface="B Yagut" panose="00000400000000000000" pitchFamily="2" charset="-78"/>
              </a:rPr>
              <a:t>زیبایی</a:t>
            </a:r>
          </a:p>
          <a:p>
            <a:pPr>
              <a:lnSpc>
                <a:spcPct val="150000"/>
              </a:lnSpc>
              <a:buFont typeface="Wingdings" panose="05000000000000000000" pitchFamily="2" charset="2"/>
              <a:buChar char="Ø"/>
            </a:pPr>
            <a:r>
              <a:rPr lang="fa-IR" dirty="0" smtClean="0">
                <a:cs typeface="B Yagut" panose="00000400000000000000" pitchFamily="2" charset="-78"/>
              </a:rPr>
              <a:t>کمک به جویدن ، تکلم و تنفس</a:t>
            </a:r>
          </a:p>
          <a:p>
            <a:pPr>
              <a:lnSpc>
                <a:spcPct val="150000"/>
              </a:lnSpc>
              <a:buFont typeface="Wingdings" panose="05000000000000000000" pitchFamily="2" charset="2"/>
              <a:buChar char="Ø"/>
            </a:pPr>
            <a:r>
              <a:rPr lang="fa-IR" dirty="0" smtClean="0">
                <a:cs typeface="B Yagut" panose="00000400000000000000" pitchFamily="2" charset="-78"/>
              </a:rPr>
              <a:t>پیشگیری از بیماری های لثه و پوسیدگی</a:t>
            </a:r>
          </a:p>
          <a:p>
            <a:pPr>
              <a:lnSpc>
                <a:spcPct val="150000"/>
              </a:lnSpc>
              <a:buFont typeface="Wingdings" panose="05000000000000000000" pitchFamily="2" charset="2"/>
              <a:buChar char="Ø"/>
            </a:pPr>
            <a:r>
              <a:rPr lang="fa-IR" dirty="0" smtClean="0">
                <a:cs typeface="B Yagut" panose="00000400000000000000" pitchFamily="2" charset="-78"/>
              </a:rPr>
              <a:t>پیشگیری از ناراحتی های مفصلی فک</a:t>
            </a:r>
            <a:endParaRPr lang="fa-IR" dirty="0">
              <a:cs typeface="B Yagut" panose="00000400000000000000" pitchFamily="2" charset="-78"/>
            </a:endParaRPr>
          </a:p>
        </p:txBody>
      </p:sp>
      <p:sp>
        <p:nvSpPr>
          <p:cNvPr id="5" name="Slide Number Placeholder 4"/>
          <p:cNvSpPr>
            <a:spLocks noGrp="1"/>
          </p:cNvSpPr>
          <p:nvPr>
            <p:ph type="sldNum" sz="quarter" idx="12"/>
          </p:nvPr>
        </p:nvSpPr>
        <p:spPr/>
        <p:txBody>
          <a:bodyPr/>
          <a:lstStyle/>
          <a:p>
            <a:fld id="{8A4C29F4-9430-4BD5-B196-CC6E83032D2E}" type="slidenum">
              <a:rPr lang="fa-IR" smtClean="0"/>
              <a:pPr/>
              <a:t>37</a:t>
            </a:fld>
            <a:endParaRPr lang="fa-IR"/>
          </a:p>
        </p:txBody>
      </p:sp>
      <p:pic>
        <p:nvPicPr>
          <p:cNvPr id="6" name="۳۷">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353800" y="231440"/>
            <a:ext cx="609600" cy="609600"/>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23494" y="3611785"/>
            <a:ext cx="3876540" cy="2364012"/>
          </a:xfrm>
          <a:prstGeom prst="rect">
            <a:avLst/>
          </a:prstGeom>
        </p:spPr>
      </p:pic>
    </p:spTree>
    <p:extLst>
      <p:ext uri="{BB962C8B-B14F-4D97-AF65-F5344CB8AC3E}">
        <p14:creationId xmlns:p14="http://schemas.microsoft.com/office/powerpoint/2010/main" val="3195070372"/>
      </p:ext>
    </p:extLst>
  </p:cSld>
  <p:clrMapOvr>
    <a:masterClrMapping/>
  </p:clrMapOvr>
  <mc:AlternateContent xmlns:mc="http://schemas.openxmlformats.org/markup-compatibility/2006" xmlns:p14="http://schemas.microsoft.com/office/powerpoint/2010/main">
    <mc:Choice Requires="p14">
      <p:transition spd="slow" p14:dur="2000" advTm="23877"/>
    </mc:Choice>
    <mc:Fallback xmlns="">
      <p:transition spd="slow" advTm="2387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24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extLst mod="1">
    <p:ext uri="{E180D4A7-C9FB-4DFB-919C-405C955672EB}">
      <p14:showEvtLst xmlns:p14="http://schemas.microsoft.com/office/powerpoint/2010/main">
        <p14:playEvt time="0" objId="6"/>
        <p14:stopEvt time="23877" objId="6"/>
      </p14:showEvtLst>
    </p:ext>
  </p:extLs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anose="00000400000000000000" pitchFamily="2" charset="-78"/>
              </a:rPr>
              <a:t>فضا نگه دارنده</a:t>
            </a:r>
            <a:endParaRPr lang="fa-IR" sz="4000" dirty="0">
              <a:cs typeface="B Yagut" panose="00000400000000000000" pitchFamily="2" charset="-78"/>
            </a:endParaRPr>
          </a:p>
        </p:txBody>
      </p:sp>
      <p:sp>
        <p:nvSpPr>
          <p:cNvPr id="3" name="Content Placeholder 2"/>
          <p:cNvSpPr>
            <a:spLocks noGrp="1"/>
          </p:cNvSpPr>
          <p:nvPr>
            <p:ph idx="1"/>
          </p:nvPr>
        </p:nvSpPr>
        <p:spPr>
          <a:ln>
            <a:solidFill>
              <a:schemeClr val="bg1"/>
            </a:solidFill>
          </a:ln>
        </p:spPr>
        <p:style>
          <a:lnRef idx="2">
            <a:schemeClr val="accent1"/>
          </a:lnRef>
          <a:fillRef idx="1">
            <a:schemeClr val="lt1"/>
          </a:fillRef>
          <a:effectRef idx="0">
            <a:schemeClr val="accent1"/>
          </a:effectRef>
          <a:fontRef idx="minor">
            <a:schemeClr val="dk1"/>
          </a:fontRef>
        </p:style>
        <p:txBody>
          <a:bodyPr/>
          <a:lstStyle/>
          <a:p>
            <a:pPr algn="just">
              <a:lnSpc>
                <a:spcPct val="150000"/>
              </a:lnSpc>
              <a:buFont typeface="Wingdings" panose="05000000000000000000" pitchFamily="2" charset="2"/>
              <a:buChar char="Ø"/>
            </a:pPr>
            <a:r>
              <a:rPr lang="fa-IR" dirty="0" smtClean="0">
                <a:cs typeface="B Yagut" panose="00000400000000000000" pitchFamily="2" charset="-78"/>
              </a:rPr>
              <a:t>دندان های شیری جهت حفظ فضای لازم باید تا زمان رویش دندان های دائمی جانشین در دهان باقی بمانند.</a:t>
            </a:r>
          </a:p>
          <a:p>
            <a:pPr algn="just">
              <a:lnSpc>
                <a:spcPct val="150000"/>
              </a:lnSpc>
              <a:buFont typeface="Wingdings" panose="05000000000000000000" pitchFamily="2" charset="2"/>
              <a:buChar char="Ø"/>
            </a:pPr>
            <a:r>
              <a:rPr lang="fa-IR" dirty="0" smtClean="0">
                <a:cs typeface="B Yagut" panose="00000400000000000000" pitchFamily="2" charset="-78"/>
              </a:rPr>
              <a:t>کاربردفضا نگه دارنده:جلوگیری از انحراف سایر دندان ها تا زمان رویش دندان های دائمی</a:t>
            </a:r>
            <a:endParaRPr lang="fa-IR" dirty="0">
              <a:cs typeface="B Yagut" panose="00000400000000000000" pitchFamily="2" charset="-78"/>
            </a:endParaRPr>
          </a:p>
        </p:txBody>
      </p:sp>
      <p:sp>
        <p:nvSpPr>
          <p:cNvPr id="5" name="Slide Number Placeholder 4"/>
          <p:cNvSpPr>
            <a:spLocks noGrp="1"/>
          </p:cNvSpPr>
          <p:nvPr>
            <p:ph type="sldNum" sz="quarter" idx="12"/>
          </p:nvPr>
        </p:nvSpPr>
        <p:spPr/>
        <p:txBody>
          <a:bodyPr/>
          <a:lstStyle/>
          <a:p>
            <a:fld id="{8A4C29F4-9430-4BD5-B196-CC6E83032D2E}" type="slidenum">
              <a:rPr lang="fa-IR" smtClean="0"/>
              <a:pPr/>
              <a:t>38</a:t>
            </a:fld>
            <a:endParaRPr lang="fa-IR"/>
          </a:p>
        </p:txBody>
      </p:sp>
      <p:pic>
        <p:nvPicPr>
          <p:cNvPr id="6" name="۳۸">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049000" y="5748662"/>
            <a:ext cx="609600" cy="609600"/>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5682" y="3902299"/>
            <a:ext cx="3829654" cy="2151163"/>
          </a:xfrm>
          <a:prstGeom prst="rect">
            <a:avLst/>
          </a:prstGeom>
        </p:spPr>
      </p:pic>
    </p:spTree>
    <p:extLst>
      <p:ext uri="{BB962C8B-B14F-4D97-AF65-F5344CB8AC3E}">
        <p14:creationId xmlns:p14="http://schemas.microsoft.com/office/powerpoint/2010/main" val="394022322"/>
      </p:ext>
    </p:extLst>
  </p:cSld>
  <p:clrMapOvr>
    <a:masterClrMapping/>
  </p:clrMapOvr>
  <mc:AlternateContent xmlns:mc="http://schemas.openxmlformats.org/markup-compatibility/2006" xmlns:p14="http://schemas.microsoft.com/office/powerpoint/2010/main">
    <mc:Choice Requires="p14">
      <p:transition spd="slow" p14:dur="2000" advTm="23818"/>
    </mc:Choice>
    <mc:Fallback xmlns="">
      <p:transition spd="slow" advTm="2381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73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extLst mod="1">
    <p:ext uri="{E180D4A7-C9FB-4DFB-919C-405C955672EB}">
      <p14:showEvtLst xmlns:p14="http://schemas.microsoft.com/office/powerpoint/2010/main">
        <p14:playEvt time="10" objId="6"/>
        <p14:stopEvt time="22774" objId="6"/>
      </p14:showEvtLst>
    </p:ext>
  </p:extLs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6531" y="365125"/>
            <a:ext cx="10887269" cy="1325563"/>
          </a:xfrm>
        </p:spPr>
        <p:txBody>
          <a:bodyPr>
            <a:normAutofit/>
          </a:bodyPr>
          <a:lstStyle/>
          <a:p>
            <a:r>
              <a:rPr lang="fa-IR" sz="4000" dirty="0" smtClean="0">
                <a:cs typeface="B Yagut" panose="00000400000000000000" pitchFamily="2" charset="-78"/>
              </a:rPr>
              <a:t>تاثیر متقابل بیماری های دهان دندان و بیماری های سیستمیک</a:t>
            </a:r>
            <a:endParaRPr lang="fa-IR" sz="4000" dirty="0">
              <a:cs typeface="B Yagut" panose="00000400000000000000" pitchFamily="2" charset="-78"/>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77895999"/>
              </p:ext>
            </p:extLst>
          </p:nvPr>
        </p:nvGraphicFramePr>
        <p:xfrm>
          <a:off x="838200" y="1596980"/>
          <a:ext cx="10515600" cy="475936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Slide Number Placeholder 3"/>
          <p:cNvSpPr>
            <a:spLocks noGrp="1"/>
          </p:cNvSpPr>
          <p:nvPr>
            <p:ph type="sldNum" sz="quarter" idx="12"/>
          </p:nvPr>
        </p:nvSpPr>
        <p:spPr/>
        <p:txBody>
          <a:bodyPr/>
          <a:lstStyle/>
          <a:p>
            <a:fld id="{8A4C29F4-9430-4BD5-B196-CC6E83032D2E}" type="slidenum">
              <a:rPr lang="fa-IR" smtClean="0"/>
              <a:pPr/>
              <a:t>39</a:t>
            </a:fld>
            <a:endParaRPr lang="fa-IR"/>
          </a:p>
        </p:txBody>
      </p:sp>
      <p:pic>
        <p:nvPicPr>
          <p:cNvPr id="3" name="۳۹">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cstate="print"/>
          <a:stretch>
            <a:fillRect/>
          </a:stretch>
        </p:blipFill>
        <p:spPr>
          <a:xfrm>
            <a:off x="11353800" y="5746750"/>
            <a:ext cx="609600" cy="609600"/>
          </a:xfrm>
          <a:prstGeom prst="rect">
            <a:avLst/>
          </a:prstGeom>
        </p:spPr>
      </p:pic>
    </p:spTree>
    <p:extLst>
      <p:ext uri="{BB962C8B-B14F-4D97-AF65-F5344CB8AC3E}">
        <p14:creationId xmlns:p14="http://schemas.microsoft.com/office/powerpoint/2010/main" val="73254838"/>
      </p:ext>
    </p:extLst>
  </p:cSld>
  <p:clrMapOvr>
    <a:masterClrMapping/>
  </p:clrMapOvr>
  <mc:AlternateContent xmlns:mc="http://schemas.openxmlformats.org/markup-compatibility/2006" xmlns:p14="http://schemas.microsoft.com/office/powerpoint/2010/main">
    <mc:Choice Requires="p14">
      <p:transition spd="slow" p14:dur="2000" advTm="19973"/>
    </mc:Choice>
    <mc:Fallback xmlns="">
      <p:transition spd="slow" advTm="199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20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mod="1">
    <p:ext uri="{E180D4A7-C9FB-4DFB-919C-405C955672EB}">
      <p14:showEvtLst xmlns:p14="http://schemas.microsoft.com/office/powerpoint/2010/main">
        <p14:playEvt time="0" objId="3"/>
        <p14:stopEvt time="18238" objId="3"/>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anose="00000400000000000000" pitchFamily="2" charset="-78"/>
              </a:rPr>
              <a:t>ادامه - اهداف آموزشی:</a:t>
            </a:r>
            <a:endParaRPr lang="fa-IR" sz="4000" dirty="0"/>
          </a:p>
        </p:txBody>
      </p:sp>
      <p:sp>
        <p:nvSpPr>
          <p:cNvPr id="3" name="Content Placeholder 2"/>
          <p:cNvSpPr>
            <a:spLocks noGrp="1"/>
          </p:cNvSpPr>
          <p:nvPr>
            <p:ph idx="1"/>
          </p:nvPr>
        </p:nvSpPr>
        <p:spPr/>
        <p:txBody>
          <a:bodyPr>
            <a:normAutofit/>
          </a:bodyPr>
          <a:lstStyle/>
          <a:p>
            <a:pPr>
              <a:lnSpc>
                <a:spcPct val="150000"/>
              </a:lnSpc>
              <a:buNone/>
            </a:pPr>
            <a:r>
              <a:rPr lang="fa-IR" sz="2500" dirty="0" smtClean="0">
                <a:cs typeface="B Yagut" panose="00000400000000000000" pitchFamily="2" charset="-78"/>
              </a:rPr>
              <a:t>5.علائم لثه سالم و لثه ملتهب را توضیح دهد</a:t>
            </a:r>
            <a:r>
              <a:rPr lang="fa-IR" sz="2500" dirty="0" smtClean="0"/>
              <a:t>.</a:t>
            </a:r>
          </a:p>
          <a:p>
            <a:pPr>
              <a:lnSpc>
                <a:spcPct val="150000"/>
              </a:lnSpc>
              <a:buNone/>
            </a:pPr>
            <a:r>
              <a:rPr lang="fa-IR" sz="2500" dirty="0" smtClean="0">
                <a:cs typeface="B Yagut" panose="00000400000000000000" pitchFamily="2" charset="-78"/>
              </a:rPr>
              <a:t>6. بیماری ها و مشکلات شایع دهان را نام برده و شرح دهد. </a:t>
            </a:r>
          </a:p>
          <a:p>
            <a:pPr>
              <a:lnSpc>
                <a:spcPct val="150000"/>
              </a:lnSpc>
              <a:buNone/>
            </a:pPr>
            <a:r>
              <a:rPr lang="fa-IR" sz="2500" dirty="0" smtClean="0">
                <a:cs typeface="B Yagut" panose="00000400000000000000" pitchFamily="2" charset="-78"/>
              </a:rPr>
              <a:t>7.درمان های دندانپزشکی در کودکان را بیان نماید.</a:t>
            </a:r>
          </a:p>
          <a:p>
            <a:pPr>
              <a:lnSpc>
                <a:spcPct val="150000"/>
              </a:lnSpc>
              <a:buNone/>
            </a:pPr>
            <a:r>
              <a:rPr lang="fa-IR" sz="2500" dirty="0" smtClean="0">
                <a:cs typeface="B Yagut" panose="00000400000000000000" pitchFamily="2" charset="-78"/>
              </a:rPr>
              <a:t>8.تاثیر متقابل بیماری </a:t>
            </a:r>
            <a:r>
              <a:rPr lang="fa-IR" sz="2500" dirty="0">
                <a:cs typeface="B Yagut" panose="00000400000000000000" pitchFamily="2" charset="-78"/>
              </a:rPr>
              <a:t>های سیستمیک </a:t>
            </a:r>
            <a:r>
              <a:rPr lang="fa-IR" sz="2500" dirty="0" smtClean="0">
                <a:cs typeface="B Yagut" panose="00000400000000000000" pitchFamily="2" charset="-78"/>
              </a:rPr>
              <a:t> و بیماری های دهان دندان بیان نماید.</a:t>
            </a:r>
            <a:endParaRPr lang="fa-IR" sz="2500" dirty="0"/>
          </a:p>
        </p:txBody>
      </p:sp>
      <p:sp>
        <p:nvSpPr>
          <p:cNvPr id="4" name="Slide Number Placeholder 3"/>
          <p:cNvSpPr>
            <a:spLocks noGrp="1"/>
          </p:cNvSpPr>
          <p:nvPr>
            <p:ph type="sldNum" sz="quarter" idx="12"/>
          </p:nvPr>
        </p:nvSpPr>
        <p:spPr/>
        <p:txBody>
          <a:bodyPr/>
          <a:lstStyle/>
          <a:p>
            <a:fld id="{8A4C29F4-9430-4BD5-B196-CC6E83032D2E}" type="slidenum">
              <a:rPr lang="fa-IR" smtClean="0"/>
              <a:pPr/>
              <a:t>4</a:t>
            </a:fld>
            <a:endParaRPr lang="fa-IR"/>
          </a:p>
        </p:txBody>
      </p:sp>
      <p:pic>
        <p:nvPicPr>
          <p:cNvPr id="5" name="۴">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353800" y="605155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18755"/>
    </mc:Choice>
    <mc:Fallback xmlns="">
      <p:transition spd="slow" advTm="1875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55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1" objId="5"/>
        <p14:stopEvt time="18586" objId="5"/>
      </p14:showEvtLst>
    </p:ext>
  </p:extLs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anose="00000400000000000000" pitchFamily="2" charset="-78"/>
              </a:rPr>
              <a:t>تظاهرات دهانی بیماری های سیستمیک</a:t>
            </a:r>
            <a:endParaRPr lang="fa-IR" sz="4000" dirty="0">
              <a:cs typeface="B Yagut" panose="00000400000000000000" pitchFamily="2" charset="-78"/>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69774493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Slide Number Placeholder 3"/>
          <p:cNvSpPr>
            <a:spLocks noGrp="1"/>
          </p:cNvSpPr>
          <p:nvPr>
            <p:ph type="sldNum" sz="quarter" idx="12"/>
          </p:nvPr>
        </p:nvSpPr>
        <p:spPr/>
        <p:txBody>
          <a:bodyPr/>
          <a:lstStyle/>
          <a:p>
            <a:fld id="{8A4C29F4-9430-4BD5-B196-CC6E83032D2E}" type="slidenum">
              <a:rPr lang="fa-IR" smtClean="0"/>
              <a:pPr/>
              <a:t>40</a:t>
            </a:fld>
            <a:endParaRPr lang="fa-IR"/>
          </a:p>
        </p:txBody>
      </p:sp>
      <p:pic>
        <p:nvPicPr>
          <p:cNvPr id="3" name="۴۰">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cstate="print"/>
          <a:stretch>
            <a:fillRect/>
          </a:stretch>
        </p:blipFill>
        <p:spPr>
          <a:xfrm>
            <a:off x="11353800" y="5929312"/>
            <a:ext cx="609600" cy="609600"/>
          </a:xfrm>
          <a:prstGeom prst="rect">
            <a:avLst/>
          </a:prstGeom>
        </p:spPr>
      </p:pic>
    </p:spTree>
    <p:extLst>
      <p:ext uri="{BB962C8B-B14F-4D97-AF65-F5344CB8AC3E}">
        <p14:creationId xmlns:p14="http://schemas.microsoft.com/office/powerpoint/2010/main" val="3839038444"/>
      </p:ext>
    </p:extLst>
  </p:cSld>
  <p:clrMapOvr>
    <a:masterClrMapping/>
  </p:clrMapOvr>
  <mc:AlternateContent xmlns:mc="http://schemas.openxmlformats.org/markup-compatibility/2006" xmlns:p14="http://schemas.microsoft.com/office/powerpoint/2010/main">
    <mc:Choice Requires="p14">
      <p:transition spd="slow" p14:dur="2000" advTm="46613"/>
    </mc:Choice>
    <mc:Fallback xmlns="">
      <p:transition spd="slow" advTm="466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83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mod="1">
    <p:ext uri="{E180D4A7-C9FB-4DFB-919C-405C955672EB}">
      <p14:showEvtLst xmlns:p14="http://schemas.microsoft.com/office/powerpoint/2010/main">
        <p14:playEvt time="0" objId="3"/>
        <p14:stopEvt time="46613" objId="3"/>
      </p14:showEvtLst>
    </p:ext>
  </p:extLs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anose="00000400000000000000" pitchFamily="2" charset="-78"/>
              </a:rPr>
              <a:t>خلاصه مطالب و نتیجه گیری:</a:t>
            </a:r>
            <a:endParaRPr lang="fa-IR" sz="4000" dirty="0">
              <a:cs typeface="B Yagut" panose="00000400000000000000" pitchFamily="2" charset="-78"/>
            </a:endParaRPr>
          </a:p>
        </p:txBody>
      </p:sp>
      <p:sp>
        <p:nvSpPr>
          <p:cNvPr id="3" name="Content Placeholder 2"/>
          <p:cNvSpPr>
            <a:spLocks noGrp="1"/>
          </p:cNvSpPr>
          <p:nvPr>
            <p:ph idx="1"/>
          </p:nvPr>
        </p:nvSpPr>
        <p:spPr>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nSpc>
                <a:spcPct val="150000"/>
              </a:lnSpc>
            </a:pPr>
            <a:r>
              <a:rPr lang="fa-IR" sz="2500" dirty="0">
                <a:cs typeface="B Yagut" panose="00000400000000000000" pitchFamily="2" charset="-78"/>
              </a:rPr>
              <a:t>آگاهی از ساختمان </a:t>
            </a:r>
            <a:r>
              <a:rPr lang="fa-IR" sz="2500" dirty="0" smtClean="0">
                <a:cs typeface="B Yagut" panose="00000400000000000000" pitchFamily="2" charset="-78"/>
              </a:rPr>
              <a:t>دندانها، </a:t>
            </a:r>
            <a:r>
              <a:rPr lang="fa-IR" sz="2500" dirty="0">
                <a:cs typeface="B Yagut" panose="00000400000000000000" pitchFamily="2" charset="-78"/>
              </a:rPr>
              <a:t>بافتهای اطراف آن </a:t>
            </a:r>
            <a:r>
              <a:rPr lang="fa-IR" sz="2500" dirty="0" smtClean="0">
                <a:cs typeface="B Yagut" panose="00000400000000000000" pitchFamily="2" charset="-78"/>
              </a:rPr>
              <a:t>و </a:t>
            </a:r>
            <a:r>
              <a:rPr lang="fa-IR" sz="2500" dirty="0">
                <a:cs typeface="B Yagut" panose="00000400000000000000" pitchFamily="2" charset="-78"/>
              </a:rPr>
              <a:t>بیماری های دهان و دندان اهمیت بسیاری </a:t>
            </a:r>
            <a:r>
              <a:rPr lang="fa-IR" sz="2500" dirty="0" smtClean="0">
                <a:cs typeface="B Yagut" panose="00000400000000000000" pitchFamily="2" charset="-78"/>
              </a:rPr>
              <a:t>در پیشگیری </a:t>
            </a:r>
            <a:r>
              <a:rPr lang="fa-IR" sz="2500" dirty="0">
                <a:cs typeface="B Yagut" panose="00000400000000000000" pitchFamily="2" charset="-78"/>
              </a:rPr>
              <a:t>از  مشکلات دهان دندان  دارد . از آنجا که درمان های دندانپزشکی  پرهزینه است پیشگیری در این زمینه می تواند نقش بسزایی داشته باشد</a:t>
            </a:r>
            <a:r>
              <a:rPr lang="fa-IR" sz="2500" dirty="0" smtClean="0">
                <a:cs typeface="B Yagut" panose="00000400000000000000" pitchFamily="2" charset="-78"/>
              </a:rPr>
              <a:t>.</a:t>
            </a:r>
          </a:p>
          <a:p>
            <a:pPr>
              <a:lnSpc>
                <a:spcPct val="150000"/>
              </a:lnSpc>
            </a:pPr>
            <a:r>
              <a:rPr lang="fa-IR" sz="2500" dirty="0" smtClean="0">
                <a:cs typeface="B Yagut" panose="00000400000000000000" pitchFamily="2" charset="-78"/>
              </a:rPr>
              <a:t>محل های شایع تجمع پلاک میکروبی بیشتر مستعد پوسیدگی هستند.</a:t>
            </a:r>
            <a:endParaRPr lang="fa-IR" sz="2500" dirty="0">
              <a:cs typeface="B Yagut" panose="00000400000000000000" pitchFamily="2" charset="-78"/>
            </a:endParaRPr>
          </a:p>
          <a:p>
            <a:pPr>
              <a:lnSpc>
                <a:spcPct val="150000"/>
              </a:lnSpc>
            </a:pPr>
            <a:r>
              <a:rPr lang="fa-IR" sz="2500" dirty="0" smtClean="0">
                <a:cs typeface="B Yagut" panose="00000400000000000000" pitchFamily="2" charset="-78"/>
              </a:rPr>
              <a:t>عدم رعایت بهداشت دهان و دندان علاوه بر بیماری های دهانی بر عملکرد دستگاه های مختلف بدن تاثیر می گذارد.</a:t>
            </a:r>
            <a:endParaRPr lang="fa-IR" sz="2500" dirty="0"/>
          </a:p>
        </p:txBody>
      </p:sp>
      <p:sp>
        <p:nvSpPr>
          <p:cNvPr id="4" name="Slide Number Placeholder 3"/>
          <p:cNvSpPr>
            <a:spLocks noGrp="1"/>
          </p:cNvSpPr>
          <p:nvPr>
            <p:ph type="sldNum" sz="quarter" idx="12"/>
          </p:nvPr>
        </p:nvSpPr>
        <p:spPr/>
        <p:txBody>
          <a:bodyPr/>
          <a:lstStyle/>
          <a:p>
            <a:fld id="{8A4C29F4-9430-4BD5-B196-CC6E83032D2E}" type="slidenum">
              <a:rPr lang="fa-IR" smtClean="0"/>
              <a:pPr/>
              <a:t>41</a:t>
            </a:fld>
            <a:endParaRPr lang="fa-IR"/>
          </a:p>
        </p:txBody>
      </p:sp>
      <p:pic>
        <p:nvPicPr>
          <p:cNvPr id="5" name="۴۱">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323819" y="5717108"/>
            <a:ext cx="609600" cy="609600"/>
          </a:xfrm>
          <a:prstGeom prst="rect">
            <a:avLst/>
          </a:prstGeom>
        </p:spPr>
      </p:pic>
    </p:spTree>
    <p:extLst>
      <p:ext uri="{BB962C8B-B14F-4D97-AF65-F5344CB8AC3E}">
        <p14:creationId xmlns:p14="http://schemas.microsoft.com/office/powerpoint/2010/main" val="3857541092"/>
      </p:ext>
    </p:extLst>
  </p:cSld>
  <p:clrMapOvr>
    <a:masterClrMapping/>
  </p:clrMapOvr>
  <mc:AlternateContent xmlns:mc="http://schemas.openxmlformats.org/markup-compatibility/2006" xmlns:p14="http://schemas.microsoft.com/office/powerpoint/2010/main">
    <mc:Choice Requires="p14">
      <p:transition spd="slow" p14:dur="2000" advTm="38278"/>
    </mc:Choice>
    <mc:Fallback xmlns="">
      <p:transition spd="slow" advTm="3827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87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0" objId="5"/>
        <p14:stopEvt time="37907" objId="5"/>
      </p14:showEvtLst>
    </p:ext>
  </p:extLs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normAutofit/>
          </a:bodyPr>
          <a:lstStyle/>
          <a:p>
            <a:pPr algn="ctr"/>
            <a:r>
              <a:rPr lang="fa-IR" sz="4000" dirty="0" smtClean="0">
                <a:cs typeface="B Yagut" pitchFamily="2" charset="-78"/>
              </a:rPr>
              <a:t>پرسش و تمرین:</a:t>
            </a:r>
            <a:endParaRPr lang="fa-IR" sz="4000" dirty="0">
              <a:cs typeface="B Yagut" pitchFamily="2" charset="-78"/>
            </a:endParaRPr>
          </a:p>
        </p:txBody>
      </p:sp>
      <p:sp>
        <p:nvSpPr>
          <p:cNvPr id="3" name="Content Placeholder 2"/>
          <p:cNvSpPr>
            <a:spLocks noGrp="1"/>
          </p:cNvSpPr>
          <p:nvPr>
            <p:ph idx="4294967295"/>
          </p:nvPr>
        </p:nvSpPr>
        <p:spPr>
          <a:xfrm>
            <a:off x="195944" y="1026367"/>
            <a:ext cx="11635272" cy="5831633"/>
          </a:xfrm>
        </p:spPr>
        <p:txBody>
          <a:bodyPr>
            <a:normAutofit fontScale="25000" lnSpcReduction="20000"/>
          </a:bodyPr>
          <a:lstStyle/>
          <a:p>
            <a:pPr>
              <a:buNone/>
            </a:pPr>
            <a:endParaRPr lang="fa-IR" dirty="0" smtClean="0">
              <a:cs typeface="B Yagut" pitchFamily="2" charset="-78"/>
            </a:endParaRPr>
          </a:p>
          <a:p>
            <a:pPr>
              <a:lnSpc>
                <a:spcPct val="170000"/>
              </a:lnSpc>
              <a:buNone/>
            </a:pPr>
            <a:r>
              <a:rPr lang="fa-IR" sz="10000" dirty="0" smtClean="0">
                <a:cs typeface="B Yagut" pitchFamily="2" charset="-78"/>
              </a:rPr>
              <a:t>1- کدام گزینه در مورد مصرف مواد قندی و اثر تخریب آن روی دندانها صحیح می باشد؟</a:t>
            </a:r>
            <a:endParaRPr lang="en-US" sz="10000" dirty="0" smtClean="0">
              <a:cs typeface="B Yagut" pitchFamily="2" charset="-78"/>
            </a:endParaRPr>
          </a:p>
          <a:p>
            <a:pPr>
              <a:lnSpc>
                <a:spcPct val="170000"/>
              </a:lnSpc>
              <a:buNone/>
            </a:pPr>
            <a:r>
              <a:rPr lang="fa-IR" sz="10000" dirty="0" smtClean="0">
                <a:cs typeface="B Yagut" pitchFamily="2" charset="-78"/>
              </a:rPr>
              <a:t>الف- تعداد دفعات مصرف مواد قندی خطرناک تر از حجم مواد قندی در یک وعده مصرفی است</a:t>
            </a:r>
            <a:endParaRPr lang="en-US" sz="10000" dirty="0" smtClean="0">
              <a:cs typeface="B Yagut" pitchFamily="2" charset="-78"/>
            </a:endParaRPr>
          </a:p>
          <a:p>
            <a:pPr>
              <a:lnSpc>
                <a:spcPct val="170000"/>
              </a:lnSpc>
              <a:buNone/>
            </a:pPr>
            <a:r>
              <a:rPr lang="fa-IR" sz="10000" dirty="0" smtClean="0">
                <a:cs typeface="B Yagut" pitchFamily="2" charset="-78"/>
              </a:rPr>
              <a:t>ب- مایعات قندی در مقایسه با غذاهای جامد مثل چیپس ها پس از جویدن قدرت چسبندگی بیشتری دارند</a:t>
            </a:r>
            <a:endParaRPr lang="en-US" sz="10000" dirty="0" smtClean="0">
              <a:cs typeface="B Yagut" pitchFamily="2" charset="-78"/>
            </a:endParaRPr>
          </a:p>
          <a:p>
            <a:pPr>
              <a:lnSpc>
                <a:spcPct val="170000"/>
              </a:lnSpc>
              <a:buNone/>
            </a:pPr>
            <a:r>
              <a:rPr lang="fa-IR" sz="10000" dirty="0" smtClean="0">
                <a:cs typeface="B Yagut" pitchFamily="2" charset="-78"/>
              </a:rPr>
              <a:t>ج- منظور از مواد قندی الزاما" شیرینجات می باشد</a:t>
            </a:r>
            <a:endParaRPr lang="en-US" sz="10000" dirty="0" smtClean="0">
              <a:cs typeface="B Yagut" pitchFamily="2" charset="-78"/>
            </a:endParaRPr>
          </a:p>
          <a:p>
            <a:pPr>
              <a:lnSpc>
                <a:spcPct val="170000"/>
              </a:lnSpc>
              <a:buNone/>
            </a:pPr>
            <a:r>
              <a:rPr lang="fa-IR" sz="10000" dirty="0" smtClean="0">
                <a:cs typeface="B Yagut" pitchFamily="2" charset="-78"/>
              </a:rPr>
              <a:t>د- مواد قندی</a:t>
            </a:r>
            <a:r>
              <a:rPr lang="en-US" sz="10000" dirty="0" smtClean="0">
                <a:cs typeface="B Yagut" pitchFamily="2" charset="-78"/>
              </a:rPr>
              <a:t>PH</a:t>
            </a:r>
            <a:r>
              <a:rPr lang="fa-IR" sz="10000" dirty="0" smtClean="0">
                <a:cs typeface="B Yagut" pitchFamily="2" charset="-78"/>
              </a:rPr>
              <a:t> بزاق را افزایش می دهند وآن  را قلیایی می کنند.</a:t>
            </a:r>
          </a:p>
          <a:p>
            <a:pPr>
              <a:lnSpc>
                <a:spcPct val="170000"/>
              </a:lnSpc>
              <a:buNone/>
            </a:pPr>
            <a:r>
              <a:rPr lang="fa-IR" sz="10000" dirty="0" smtClean="0">
                <a:cs typeface="B Yagut" pitchFamily="2" charset="-78"/>
              </a:rPr>
              <a:t>2- کدامیک از بیماریهای زیر به صورت دانه های  بسیار سفید رنگ که براحتی کنده شده و نقاط قرمز و خونریزی دهنده از خود به جا می گذارد؟</a:t>
            </a:r>
            <a:r>
              <a:rPr lang="en-US" sz="10000" dirty="0" smtClean="0">
                <a:cs typeface="B Yagut" pitchFamily="2" charset="-78"/>
              </a:rPr>
              <a:t/>
            </a:r>
            <a:br>
              <a:rPr lang="en-US" sz="10000" dirty="0" smtClean="0">
                <a:cs typeface="B Yagut" pitchFamily="2" charset="-78"/>
              </a:rPr>
            </a:br>
            <a:r>
              <a:rPr lang="fa-IR" sz="10000" dirty="0" smtClean="0">
                <a:cs typeface="B Yagut" pitchFamily="2" charset="-78"/>
              </a:rPr>
              <a:t>الف- آفت                 ب- برفک                    ج- تب خال                   د- سرطان دهان</a:t>
            </a:r>
          </a:p>
        </p:txBody>
      </p:sp>
      <p:sp>
        <p:nvSpPr>
          <p:cNvPr id="4" name="Slide Number Placeholder 3"/>
          <p:cNvSpPr>
            <a:spLocks noGrp="1"/>
          </p:cNvSpPr>
          <p:nvPr>
            <p:ph type="sldNum" sz="quarter" idx="12"/>
          </p:nvPr>
        </p:nvSpPr>
        <p:spPr/>
        <p:txBody>
          <a:bodyPr/>
          <a:lstStyle/>
          <a:p>
            <a:fld id="{8A4C29F4-9430-4BD5-B196-CC6E83032D2E}" type="slidenum">
              <a:rPr lang="fa-IR" smtClean="0"/>
              <a:pPr/>
              <a:t>42</a:t>
            </a:fld>
            <a:endParaRPr lang="fa-IR"/>
          </a:p>
        </p:txBody>
      </p:sp>
    </p:spTree>
    <p:extLst>
      <p:ext uri="{BB962C8B-B14F-4D97-AF65-F5344CB8AC3E}">
        <p14:creationId xmlns:p14="http://schemas.microsoft.com/office/powerpoint/2010/main" val="3039783728"/>
      </p:ext>
    </p:extLst>
  </p:cSld>
  <p:clrMapOvr>
    <a:masterClrMapping/>
  </p:clrMapOvr>
  <p:transition spd="slow" advTm="2038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0521"/>
            <a:ext cx="10515600" cy="1325563"/>
          </a:xfrm>
        </p:spPr>
        <p:txBody>
          <a:bodyPr>
            <a:normAutofit/>
          </a:bodyPr>
          <a:lstStyle/>
          <a:p>
            <a:pPr algn="ctr">
              <a:lnSpc>
                <a:spcPct val="170000"/>
              </a:lnSpc>
            </a:pPr>
            <a:r>
              <a:rPr lang="fa-IR" sz="4000" dirty="0" smtClean="0">
                <a:cs typeface="B Yagut" pitchFamily="2" charset="-78"/>
              </a:rPr>
              <a:t>ادامه - پرسش </a:t>
            </a:r>
            <a:r>
              <a:rPr lang="fa-IR" sz="4000" dirty="0">
                <a:cs typeface="B Yagut" pitchFamily="2" charset="-78"/>
              </a:rPr>
              <a:t>و </a:t>
            </a:r>
            <a:r>
              <a:rPr lang="fa-IR" sz="4000" dirty="0" smtClean="0">
                <a:cs typeface="B Yagut" pitchFamily="2" charset="-78"/>
              </a:rPr>
              <a:t>تمرین:</a:t>
            </a:r>
            <a:endParaRPr lang="fa-IR" sz="4000" dirty="0"/>
          </a:p>
        </p:txBody>
      </p:sp>
      <p:sp>
        <p:nvSpPr>
          <p:cNvPr id="4" name="Content Placeholder 3"/>
          <p:cNvSpPr>
            <a:spLocks noGrp="1"/>
          </p:cNvSpPr>
          <p:nvPr>
            <p:ph idx="1"/>
          </p:nvPr>
        </p:nvSpPr>
        <p:spPr>
          <a:xfrm>
            <a:off x="754224" y="1586205"/>
            <a:ext cx="10515600" cy="5135270"/>
          </a:xfrm>
        </p:spPr>
        <p:txBody>
          <a:bodyPr>
            <a:noAutofit/>
          </a:bodyPr>
          <a:lstStyle/>
          <a:p>
            <a:pPr marL="0" indent="0">
              <a:lnSpc>
                <a:spcPct val="150000"/>
              </a:lnSpc>
              <a:buNone/>
            </a:pPr>
            <a:r>
              <a:rPr lang="fa-IR" dirty="0" smtClean="0">
                <a:cs typeface="B Yagut" pitchFamily="2" charset="-78"/>
              </a:rPr>
              <a:t>3- در </a:t>
            </a:r>
            <a:r>
              <a:rPr lang="fa-IR" dirty="0">
                <a:cs typeface="B Yagut" pitchFamily="2" charset="-78"/>
              </a:rPr>
              <a:t>مورد فیشور سیلانت کدام گزینه صحیح می باشد؟</a:t>
            </a:r>
            <a:r>
              <a:rPr lang="en-US" dirty="0">
                <a:cs typeface="B Yagut" pitchFamily="2" charset="-78"/>
              </a:rPr>
              <a:t/>
            </a:r>
            <a:br>
              <a:rPr lang="en-US" dirty="0">
                <a:cs typeface="B Yagut" pitchFamily="2" charset="-78"/>
              </a:rPr>
            </a:br>
            <a:r>
              <a:rPr lang="fa-IR" dirty="0" smtClean="0">
                <a:cs typeface="B Yagut" pitchFamily="2" charset="-78"/>
              </a:rPr>
              <a:t>الف- </a:t>
            </a:r>
            <a:r>
              <a:rPr lang="fa-IR" dirty="0">
                <a:cs typeface="B Yagut" pitchFamily="2" charset="-78"/>
              </a:rPr>
              <a:t>ایجاد فاصله در شیار های بین دو دندان توسط شیار پوش         </a:t>
            </a:r>
            <a:br>
              <a:rPr lang="fa-IR" dirty="0">
                <a:cs typeface="B Yagut" pitchFamily="2" charset="-78"/>
              </a:rPr>
            </a:br>
            <a:r>
              <a:rPr lang="fa-IR" dirty="0" smtClean="0">
                <a:cs typeface="B Yagut" pitchFamily="2" charset="-78"/>
              </a:rPr>
              <a:t>ب- ترمیم دندان های </a:t>
            </a:r>
            <a:r>
              <a:rPr lang="fa-IR" dirty="0">
                <a:cs typeface="B Yagut" pitchFamily="2" charset="-78"/>
              </a:rPr>
              <a:t>پوسیده دایمی </a:t>
            </a:r>
            <a:br>
              <a:rPr lang="fa-IR" dirty="0">
                <a:cs typeface="B Yagut" pitchFamily="2" charset="-78"/>
              </a:rPr>
            </a:br>
            <a:r>
              <a:rPr lang="fa-IR" dirty="0" smtClean="0">
                <a:cs typeface="B Yagut" pitchFamily="2" charset="-78"/>
              </a:rPr>
              <a:t>ج- مسدود </a:t>
            </a:r>
            <a:r>
              <a:rPr lang="fa-IR" dirty="0">
                <a:cs typeface="B Yagut" pitchFamily="2" charset="-78"/>
              </a:rPr>
              <a:t>کردن شیارهای دندانی توسط  شیارپوش                       </a:t>
            </a:r>
            <a:br>
              <a:rPr lang="fa-IR" dirty="0">
                <a:cs typeface="B Yagut" pitchFamily="2" charset="-78"/>
              </a:rPr>
            </a:br>
            <a:r>
              <a:rPr lang="fa-IR" dirty="0" smtClean="0">
                <a:cs typeface="B Yagut" pitchFamily="2" charset="-78"/>
              </a:rPr>
              <a:t>د- ترمیم </a:t>
            </a:r>
            <a:r>
              <a:rPr lang="fa-IR" dirty="0">
                <a:cs typeface="B Yagut" pitchFamily="2" charset="-78"/>
              </a:rPr>
              <a:t>دندان عقل</a:t>
            </a:r>
            <a:br>
              <a:rPr lang="fa-IR" dirty="0">
                <a:cs typeface="B Yagut" pitchFamily="2" charset="-78"/>
              </a:rPr>
            </a:br>
            <a:r>
              <a:rPr lang="fa-IR" dirty="0" smtClean="0">
                <a:cs typeface="B Yagut" pitchFamily="2" charset="-78"/>
              </a:rPr>
              <a:t>4- ویژگی </a:t>
            </a:r>
            <a:r>
              <a:rPr lang="fa-IR" dirty="0">
                <a:cs typeface="B Yagut" pitchFamily="2" charset="-78"/>
              </a:rPr>
              <a:t>های لثه سالم را بیان نمایید.</a:t>
            </a:r>
            <a:br>
              <a:rPr lang="fa-IR" dirty="0">
                <a:cs typeface="B Yagut" pitchFamily="2" charset="-78"/>
              </a:rPr>
            </a:br>
            <a:r>
              <a:rPr lang="fa-IR" dirty="0" smtClean="0">
                <a:cs typeface="B Yagut" pitchFamily="2" charset="-78"/>
              </a:rPr>
              <a:t>5- پلاک </a:t>
            </a:r>
            <a:r>
              <a:rPr lang="fa-IR" dirty="0">
                <a:cs typeface="B Yagut" pitchFamily="2" charset="-78"/>
              </a:rPr>
              <a:t>میکروبی چگونه باعث پوسیدگی دندان می شود؟</a:t>
            </a:r>
            <a:br>
              <a:rPr lang="fa-IR" dirty="0">
                <a:cs typeface="B Yagut" pitchFamily="2" charset="-78"/>
              </a:rPr>
            </a:br>
            <a:r>
              <a:rPr lang="fa-IR" dirty="0" smtClean="0">
                <a:cs typeface="B Yagut" pitchFamily="2" charset="-78"/>
              </a:rPr>
              <a:t>6- محل </a:t>
            </a:r>
            <a:r>
              <a:rPr lang="fa-IR" dirty="0">
                <a:cs typeface="B Yagut" pitchFamily="2" charset="-78"/>
              </a:rPr>
              <a:t>های شایع تجمع پلاک میکروبی در </a:t>
            </a:r>
            <a:r>
              <a:rPr lang="fa-IR" dirty="0" smtClean="0">
                <a:cs typeface="B Yagut" pitchFamily="2" charset="-78"/>
              </a:rPr>
              <a:t>کدام سطوح دندان می باشد؟</a:t>
            </a:r>
            <a:r>
              <a:rPr lang="fa-IR" sz="2400" dirty="0">
                <a:cs typeface="B Yagut" pitchFamily="2" charset="-78"/>
              </a:rPr>
              <a:t/>
            </a:r>
            <a:br>
              <a:rPr lang="fa-IR" sz="2400" dirty="0">
                <a:cs typeface="B Yagut" pitchFamily="2" charset="-78"/>
              </a:rPr>
            </a:br>
            <a:endParaRPr lang="fa-IR" sz="2400" dirty="0">
              <a:cs typeface="B Yagut" pitchFamily="2" charset="-78"/>
            </a:endParaRPr>
          </a:p>
        </p:txBody>
      </p:sp>
      <p:sp>
        <p:nvSpPr>
          <p:cNvPr id="3" name="Slide Number Placeholder 2"/>
          <p:cNvSpPr>
            <a:spLocks noGrp="1"/>
          </p:cNvSpPr>
          <p:nvPr>
            <p:ph type="sldNum" sz="quarter" idx="12"/>
          </p:nvPr>
        </p:nvSpPr>
        <p:spPr/>
        <p:txBody>
          <a:bodyPr/>
          <a:lstStyle/>
          <a:p>
            <a:fld id="{8A4C29F4-9430-4BD5-B196-CC6E83032D2E}" type="slidenum">
              <a:rPr lang="fa-IR" smtClean="0"/>
              <a:pPr/>
              <a:t>43</a:t>
            </a:fld>
            <a:endParaRPr lang="fa-IR"/>
          </a:p>
        </p:txBody>
      </p:sp>
    </p:spTree>
  </p:cSld>
  <p:clrMapOvr>
    <a:masterClrMapping/>
  </p:clrMapOvr>
  <p:transition spd="slow" advTm="17698"/>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3673" y="718416"/>
            <a:ext cx="10515600" cy="1325563"/>
          </a:xfrm>
        </p:spPr>
        <p:txBody>
          <a:bodyPr/>
          <a:lstStyle/>
          <a:p>
            <a:pPr algn="ctr"/>
            <a:r>
              <a:rPr lang="fa-IR" sz="4000" dirty="0" smtClean="0">
                <a:cs typeface="B Yagut" pitchFamily="2" charset="-78"/>
              </a:rPr>
              <a:t>فهرست منابع:</a:t>
            </a:r>
            <a:r>
              <a:rPr lang="fa-IR" dirty="0" smtClean="0">
                <a:cs typeface="B Yagut" pitchFamily="2" charset="-78"/>
              </a:rPr>
              <a:t/>
            </a:r>
            <a:br>
              <a:rPr lang="fa-IR" dirty="0" smtClean="0">
                <a:cs typeface="B Yagut" pitchFamily="2" charset="-78"/>
              </a:rPr>
            </a:br>
            <a:endParaRPr lang="fa-IR" dirty="0">
              <a:cs typeface="B Yagut" pitchFamily="2" charset="-78"/>
            </a:endParaRPr>
          </a:p>
        </p:txBody>
      </p:sp>
      <p:sp>
        <p:nvSpPr>
          <p:cNvPr id="3" name="Content Placeholder 2"/>
          <p:cNvSpPr>
            <a:spLocks noGrp="1"/>
          </p:cNvSpPr>
          <p:nvPr>
            <p:ph idx="1"/>
          </p:nvPr>
        </p:nvSpPr>
        <p:spPr/>
        <p:txBody>
          <a:bodyPr/>
          <a:lstStyle/>
          <a:p>
            <a:pPr>
              <a:lnSpc>
                <a:spcPct val="150000"/>
              </a:lnSpc>
              <a:buFont typeface="Wingdings" panose="05000000000000000000" pitchFamily="2" charset="2"/>
              <a:buChar char="Ø"/>
            </a:pPr>
            <a:r>
              <a:rPr lang="fa-IR" dirty="0" smtClean="0">
                <a:cs typeface="B Yagut" panose="00000400000000000000" pitchFamily="2" charset="-78"/>
              </a:rPr>
              <a:t>دانستنی های  سلامت دهان دندان ویژه معلمین و مراقبین سلامت سال 94</a:t>
            </a:r>
          </a:p>
          <a:p>
            <a:pPr>
              <a:lnSpc>
                <a:spcPct val="150000"/>
              </a:lnSpc>
              <a:buFont typeface="Wingdings" panose="05000000000000000000" pitchFamily="2" charset="2"/>
              <a:buChar char="Ø"/>
            </a:pPr>
            <a:r>
              <a:rPr lang="fa-IR" dirty="0" smtClean="0">
                <a:cs typeface="B Yagut" panose="00000400000000000000" pitchFamily="2" charset="-78"/>
              </a:rPr>
              <a:t>کتاب سلامت دهان دندان ویژه بهورزان سال 84</a:t>
            </a:r>
          </a:p>
          <a:p>
            <a:pPr>
              <a:lnSpc>
                <a:spcPct val="150000"/>
              </a:lnSpc>
              <a:buFont typeface="Wingdings" panose="05000000000000000000" pitchFamily="2" charset="2"/>
              <a:buChar char="Ø"/>
            </a:pPr>
            <a:r>
              <a:rPr lang="fa-IR" dirty="0" smtClean="0">
                <a:cs typeface="B Yagut" panose="00000400000000000000" pitchFamily="2" charset="-78"/>
              </a:rPr>
              <a:t>مراقبت های ادغام یافته کودک سالم –غیر پزشک-سال 1395</a:t>
            </a:r>
          </a:p>
          <a:p>
            <a:endParaRPr lang="fa-IR" dirty="0"/>
          </a:p>
        </p:txBody>
      </p:sp>
      <p:sp>
        <p:nvSpPr>
          <p:cNvPr id="4" name="Slide Number Placeholder 3"/>
          <p:cNvSpPr>
            <a:spLocks noGrp="1"/>
          </p:cNvSpPr>
          <p:nvPr>
            <p:ph type="sldNum" sz="quarter" idx="12"/>
          </p:nvPr>
        </p:nvSpPr>
        <p:spPr/>
        <p:txBody>
          <a:bodyPr/>
          <a:lstStyle/>
          <a:p>
            <a:fld id="{8A4C29F4-9430-4BD5-B196-CC6E83032D2E}" type="slidenum">
              <a:rPr lang="fa-IR" smtClean="0"/>
              <a:pPr/>
              <a:t>44</a:t>
            </a:fld>
            <a:endParaRPr lang="fa-IR"/>
          </a:p>
        </p:txBody>
      </p:sp>
    </p:spTree>
  </p:cSld>
  <p:clrMapOvr>
    <a:masterClrMapping/>
  </p:clrMapOvr>
  <p:transition spd="slow" advTm="9834"/>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365125"/>
            <a:ext cx="10515600" cy="5106285"/>
          </a:xfrm>
        </p:spPr>
        <p:txBody>
          <a:bodyPr>
            <a:normAutofit/>
          </a:bodyPr>
          <a:lstStyle/>
          <a:p>
            <a:r>
              <a:rPr lang="fa-IR" sz="2800" dirty="0" smtClean="0">
                <a:cs typeface="B Yagut" pitchFamily="2" charset="-78"/>
              </a:rPr>
              <a:t>لطفا نظرات و پیشنهادات خود پیرامون این بسته آموزشی را به آدرس ذیل ارسال کنید.</a:t>
            </a:r>
            <a:br>
              <a:rPr lang="fa-IR" sz="2800" dirty="0" smtClean="0">
                <a:cs typeface="B Yagut" pitchFamily="2" charset="-78"/>
              </a:rPr>
            </a:br>
            <a:r>
              <a:rPr lang="fa-IR" sz="2800" dirty="0" smtClean="0">
                <a:cs typeface="B Yagut" pitchFamily="2" charset="-78"/>
              </a:rPr>
              <a:t/>
            </a:r>
            <a:br>
              <a:rPr lang="fa-IR" sz="2800" dirty="0" smtClean="0">
                <a:cs typeface="B Yagut" pitchFamily="2" charset="-78"/>
              </a:rPr>
            </a:br>
            <a:r>
              <a:rPr lang="fa-IR" sz="2800" dirty="0" smtClean="0">
                <a:cs typeface="B Yagut" pitchFamily="2" charset="-78"/>
              </a:rPr>
              <a:t/>
            </a:r>
            <a:br>
              <a:rPr lang="fa-IR" sz="2800" dirty="0" smtClean="0">
                <a:cs typeface="B Yagut" pitchFamily="2" charset="-78"/>
              </a:rPr>
            </a:br>
            <a:r>
              <a:rPr lang="fa-IR" sz="2800" dirty="0" smtClean="0">
                <a:cs typeface="B Yagut" pitchFamily="2" charset="-78"/>
              </a:rPr>
              <a:t>دانشگاه علوم پزشکی و خدمات بهداشتی درمانی زنجان</a:t>
            </a:r>
            <a:br>
              <a:rPr lang="fa-IR" sz="2800" dirty="0" smtClean="0">
                <a:cs typeface="B Yagut" pitchFamily="2" charset="-78"/>
              </a:rPr>
            </a:br>
            <a:r>
              <a:rPr lang="fa-IR" sz="2800" dirty="0" smtClean="0">
                <a:cs typeface="B Yagut" pitchFamily="2" charset="-78"/>
              </a:rPr>
              <a:t/>
            </a:r>
            <a:br>
              <a:rPr lang="fa-IR" sz="2800" dirty="0" smtClean="0">
                <a:cs typeface="B Yagut" pitchFamily="2" charset="-78"/>
              </a:rPr>
            </a:br>
            <a:r>
              <a:rPr lang="fa-IR" sz="2800" dirty="0" smtClean="0">
                <a:cs typeface="B Yagut" pitchFamily="2" charset="-78"/>
              </a:rPr>
              <a:t>یا</a:t>
            </a:r>
            <a:br>
              <a:rPr lang="fa-IR" sz="2800" dirty="0" smtClean="0">
                <a:cs typeface="B Yagut" pitchFamily="2" charset="-78"/>
              </a:rPr>
            </a:br>
            <a:r>
              <a:rPr lang="fa-IR" sz="2800" dirty="0" smtClean="0">
                <a:cs typeface="B Yagut" pitchFamily="2" charset="-78"/>
              </a:rPr>
              <a:t/>
            </a:r>
            <a:br>
              <a:rPr lang="fa-IR" sz="2800" dirty="0" smtClean="0">
                <a:cs typeface="B Yagut" pitchFamily="2" charset="-78"/>
              </a:rPr>
            </a:br>
            <a:r>
              <a:rPr lang="fa-IR" sz="2800" dirty="0" smtClean="0">
                <a:cs typeface="B Yagut" pitchFamily="2" charset="-78"/>
              </a:rPr>
              <a:t>پست الکترونیک :</a:t>
            </a:r>
            <a:r>
              <a:rPr lang="en-US" sz="2800" dirty="0" smtClean="0">
                <a:cs typeface="B Yagut" pitchFamily="2" charset="-78"/>
              </a:rPr>
              <a:t>mahneshanf@gmail.com</a:t>
            </a:r>
            <a:r>
              <a:rPr lang="fa-IR" sz="2800" dirty="0" smtClean="0">
                <a:cs typeface="B Yagut" pitchFamily="2" charset="-78"/>
              </a:rPr>
              <a:t/>
            </a:r>
            <a:br>
              <a:rPr lang="fa-IR" sz="2800" dirty="0" smtClean="0">
                <a:cs typeface="B Yagut" pitchFamily="2" charset="-78"/>
              </a:rPr>
            </a:br>
            <a:endParaRPr lang="fa-IR" sz="2800" dirty="0">
              <a:cs typeface="B Yagut" pitchFamily="2" charset="-78"/>
            </a:endParaRPr>
          </a:p>
        </p:txBody>
      </p:sp>
      <p:sp>
        <p:nvSpPr>
          <p:cNvPr id="4" name="Slide Number Placeholder 3"/>
          <p:cNvSpPr>
            <a:spLocks noGrp="1"/>
          </p:cNvSpPr>
          <p:nvPr>
            <p:ph type="sldNum" sz="quarter" idx="12"/>
          </p:nvPr>
        </p:nvSpPr>
        <p:spPr/>
        <p:txBody>
          <a:bodyPr/>
          <a:lstStyle/>
          <a:p>
            <a:fld id="{8A4C29F4-9430-4BD5-B196-CC6E83032D2E}" type="slidenum">
              <a:rPr lang="fa-IR" smtClean="0"/>
              <a:pPr/>
              <a:t>45</a:t>
            </a:fld>
            <a:endParaRPr lang="fa-IR"/>
          </a:p>
        </p:txBody>
      </p:sp>
    </p:spTree>
  </p:cSld>
  <p:clrMapOvr>
    <a:masterClrMapping/>
  </p:clrMapOvr>
  <p:transition spd="slow" advTm="8944"/>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anose="00000400000000000000" pitchFamily="2" charset="-78"/>
              </a:rPr>
              <a:t>فهرست عناوین:</a:t>
            </a:r>
            <a:endParaRPr lang="fa-IR" sz="4000" dirty="0">
              <a:cs typeface="B Yagut" panose="00000400000000000000" pitchFamily="2" charset="-78"/>
            </a:endParaRPr>
          </a:p>
        </p:txBody>
      </p:sp>
      <p:sp>
        <p:nvSpPr>
          <p:cNvPr id="3" name="Content Placeholder 2"/>
          <p:cNvSpPr>
            <a:spLocks noGrp="1"/>
          </p:cNvSpPr>
          <p:nvPr>
            <p:ph sz="half" idx="1"/>
          </p:nvPr>
        </p:nvSpPr>
        <p:spPr/>
        <p:txBody>
          <a:bodyPr>
            <a:normAutofit lnSpcReduction="10000"/>
          </a:bodyPr>
          <a:lstStyle/>
          <a:p>
            <a:pPr marL="514350" indent="-514350">
              <a:lnSpc>
                <a:spcPct val="150000"/>
              </a:lnSpc>
              <a:buNone/>
            </a:pPr>
            <a:r>
              <a:rPr lang="fa-IR" dirty="0" smtClean="0">
                <a:cs typeface="B Yagut" panose="00000400000000000000" pitchFamily="2" charset="-78"/>
              </a:rPr>
              <a:t>6.لثه سالم و لثه ملتهب</a:t>
            </a:r>
          </a:p>
          <a:p>
            <a:pPr marL="514350" indent="-514350">
              <a:lnSpc>
                <a:spcPct val="170000"/>
              </a:lnSpc>
              <a:buNone/>
            </a:pPr>
            <a:r>
              <a:rPr lang="fa-IR" dirty="0" smtClean="0">
                <a:cs typeface="B Yagut" panose="00000400000000000000" pitchFamily="2" charset="-78"/>
              </a:rPr>
              <a:t>7.بیماری ها و مشکلات شایع دهان</a:t>
            </a:r>
          </a:p>
          <a:p>
            <a:pPr marL="514350" indent="-514350">
              <a:lnSpc>
                <a:spcPct val="170000"/>
              </a:lnSpc>
              <a:buNone/>
            </a:pPr>
            <a:r>
              <a:rPr lang="fa-IR" dirty="0" smtClean="0">
                <a:cs typeface="B Yagut" panose="00000400000000000000" pitchFamily="2" charset="-78"/>
              </a:rPr>
              <a:t>8.درمان های دندانپزشکی در کودکان </a:t>
            </a:r>
          </a:p>
          <a:p>
            <a:pPr marL="514350" indent="-514350">
              <a:lnSpc>
                <a:spcPct val="170000"/>
              </a:lnSpc>
              <a:buNone/>
            </a:pPr>
            <a:r>
              <a:rPr lang="fa-IR" dirty="0" smtClean="0">
                <a:cs typeface="B Yagut" panose="00000400000000000000" pitchFamily="2" charset="-78"/>
              </a:rPr>
              <a:t>9.ثاثیر متقابل بیماری های سیستمیک  و بیماری های دهان و  دندان</a:t>
            </a:r>
          </a:p>
          <a:p>
            <a:pPr marL="0" indent="0">
              <a:lnSpc>
                <a:spcPct val="150000"/>
              </a:lnSpc>
              <a:buNone/>
            </a:pPr>
            <a:endParaRPr lang="fa-IR" dirty="0"/>
          </a:p>
        </p:txBody>
      </p:sp>
      <p:sp>
        <p:nvSpPr>
          <p:cNvPr id="5" name="Content Placeholder 4"/>
          <p:cNvSpPr>
            <a:spLocks noGrp="1"/>
          </p:cNvSpPr>
          <p:nvPr>
            <p:ph sz="half" idx="2"/>
          </p:nvPr>
        </p:nvSpPr>
        <p:spPr/>
        <p:txBody>
          <a:bodyPr>
            <a:normAutofit lnSpcReduction="10000"/>
          </a:bodyPr>
          <a:lstStyle/>
          <a:p>
            <a:pPr marL="514350" indent="-514350">
              <a:lnSpc>
                <a:spcPct val="150000"/>
              </a:lnSpc>
              <a:buNone/>
            </a:pPr>
            <a:r>
              <a:rPr lang="fa-IR" dirty="0" smtClean="0">
                <a:cs typeface="B Yagut" panose="00000400000000000000" pitchFamily="2" charset="-78"/>
              </a:rPr>
              <a:t>1.مقدمه</a:t>
            </a:r>
          </a:p>
          <a:p>
            <a:pPr marL="514350" indent="-514350">
              <a:lnSpc>
                <a:spcPct val="150000"/>
              </a:lnSpc>
              <a:buNone/>
            </a:pPr>
            <a:r>
              <a:rPr lang="fa-IR" dirty="0" smtClean="0">
                <a:cs typeface="B Yagut" panose="00000400000000000000" pitchFamily="2" charset="-78"/>
              </a:rPr>
              <a:t>2.چگونگی ایجاد پوسیدگی دندانی و عوامل موثر بر آن</a:t>
            </a:r>
          </a:p>
          <a:p>
            <a:pPr marL="514350" indent="-514350">
              <a:lnSpc>
                <a:spcPct val="150000"/>
              </a:lnSpc>
              <a:buNone/>
            </a:pPr>
            <a:r>
              <a:rPr lang="fa-IR" dirty="0" smtClean="0">
                <a:cs typeface="B Yagut" panose="00000400000000000000" pitchFamily="2" charset="-78"/>
              </a:rPr>
              <a:t>3. محل های شایع پوسیدگی</a:t>
            </a:r>
          </a:p>
          <a:p>
            <a:pPr marL="514350" indent="-514350">
              <a:lnSpc>
                <a:spcPct val="150000"/>
              </a:lnSpc>
              <a:buNone/>
            </a:pPr>
            <a:r>
              <a:rPr lang="fa-IR" dirty="0" smtClean="0">
                <a:cs typeface="B Yagut" panose="00000400000000000000" pitchFamily="2" charset="-78"/>
              </a:rPr>
              <a:t>4.علائم پوسیدگی دندان </a:t>
            </a:r>
          </a:p>
          <a:p>
            <a:pPr marL="514350" indent="-514350">
              <a:lnSpc>
                <a:spcPct val="150000"/>
              </a:lnSpc>
              <a:buNone/>
            </a:pPr>
            <a:r>
              <a:rPr lang="fa-IR" dirty="0" smtClean="0">
                <a:cs typeface="B Yagut" panose="00000400000000000000" pitchFamily="2" charset="-78"/>
              </a:rPr>
              <a:t>5. مراحل پیشرفت پوسیدگی و علائم آن</a:t>
            </a:r>
          </a:p>
          <a:p>
            <a:pPr>
              <a:buNone/>
            </a:pPr>
            <a:endParaRPr lang="fa-IR" dirty="0"/>
          </a:p>
        </p:txBody>
      </p:sp>
      <p:sp>
        <p:nvSpPr>
          <p:cNvPr id="4" name="Slide Number Placeholder 3"/>
          <p:cNvSpPr>
            <a:spLocks noGrp="1"/>
          </p:cNvSpPr>
          <p:nvPr>
            <p:ph type="sldNum" sz="quarter" idx="12"/>
          </p:nvPr>
        </p:nvSpPr>
        <p:spPr/>
        <p:txBody>
          <a:bodyPr/>
          <a:lstStyle/>
          <a:p>
            <a:fld id="{8A4C29F4-9430-4BD5-B196-CC6E83032D2E}" type="slidenum">
              <a:rPr lang="fa-IR" smtClean="0"/>
              <a:pPr/>
              <a:t>5</a:t>
            </a:fld>
            <a:endParaRPr lang="fa-IR"/>
          </a:p>
        </p:txBody>
      </p:sp>
      <p:pic>
        <p:nvPicPr>
          <p:cNvPr id="6" name="۵">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506200" y="605155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4942"/>
    </mc:Choice>
    <mc:Fallback xmlns="">
      <p:transition spd="slow" advTm="349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38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extLst mod="1">
    <p:ext uri="{E180D4A7-C9FB-4DFB-919C-405C955672EB}">
      <p14:showEvtLst xmlns:p14="http://schemas.microsoft.com/office/powerpoint/2010/main">
        <p14:playEvt time="1" objId="6"/>
        <p14:stopEvt time="34427" objId="6"/>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pPr algn="ctr"/>
            <a:r>
              <a:rPr lang="fa-IR" sz="4000" dirty="0" smtClean="0">
                <a:cs typeface="B Yagut"/>
              </a:rPr>
              <a:t>مقدمه</a:t>
            </a:r>
            <a:endParaRPr lang="fa-IR" sz="4000" dirty="0">
              <a:cs typeface="B Yagut"/>
            </a:endParaRPr>
          </a:p>
        </p:txBody>
      </p:sp>
      <p:sp>
        <p:nvSpPr>
          <p:cNvPr id="7" name="Content Placeholder 6"/>
          <p:cNvSpPr>
            <a:spLocks noGrp="1"/>
          </p:cNvSpPr>
          <p:nvPr>
            <p:ph idx="1"/>
          </p:nvPr>
        </p:nvSpPr>
        <p:spPr>
          <a:xfrm>
            <a:off x="838200" y="1543050"/>
            <a:ext cx="10515600" cy="4351338"/>
          </a:xfrm>
        </p:spPr>
        <p:txBody>
          <a:bodyPr>
            <a:normAutofit fontScale="92500"/>
          </a:bodyPr>
          <a:lstStyle/>
          <a:p>
            <a:pPr algn="just">
              <a:lnSpc>
                <a:spcPct val="150000"/>
              </a:lnSpc>
              <a:buNone/>
            </a:pPr>
            <a:r>
              <a:rPr lang="fa-IR" sz="2500" dirty="0" smtClean="0">
                <a:latin typeface="B Yagut"/>
                <a:cs typeface="B Yagut"/>
              </a:rPr>
              <a:t>بیماریهای دهان و دندان از شایعترین بیماریهای عفونی انسان است. بیشتر افراد حداقل از یکی از بیماری مهم دهان و دندان (پوسیدگی دندانی و بیماریهای لثه) رنج می برند.</a:t>
            </a:r>
          </a:p>
          <a:p>
            <a:pPr algn="just">
              <a:lnSpc>
                <a:spcPct val="150000"/>
              </a:lnSpc>
              <a:buNone/>
            </a:pPr>
            <a:r>
              <a:rPr lang="fa-IR" sz="2500" dirty="0" smtClean="0">
                <a:latin typeface="B Yagut"/>
                <a:cs typeface="B Yagut"/>
              </a:rPr>
              <a:t> علاوه برداشتن علم کافی درباره‌ی چگونگی مراقبت از دندان‌ها و رعایت تمام مسائل، داشتن اطلاعات کافی و پایه‌ای درباره‌ی بیماری‌ها و مشکلات شایع آن‌ها امری غیر قابل چشم‌ پوشی است. با داشتن این اطلاعات فرد قادر خواهد بود که در صورت بروز هر مشکلی، اقدامی به مراتب صحیح‌تر جهت رفع آن انجام دهد. توانایی تشخیص نشانه‌های خطر بیماری‌های دهان و دندان</a:t>
            </a:r>
            <a:r>
              <a:rPr lang="fa-IR" sz="2500" b="1" dirty="0" smtClean="0">
                <a:latin typeface="B Yagut"/>
                <a:cs typeface="B Yagut"/>
              </a:rPr>
              <a:t> </a:t>
            </a:r>
            <a:r>
              <a:rPr lang="fa-IR" sz="2500" dirty="0" smtClean="0">
                <a:latin typeface="B Yagut"/>
                <a:cs typeface="B Yagut"/>
              </a:rPr>
              <a:t>به فرد کمک می‌کند که در زمان بروز مشکل به موقع و صحیح نسبت به آن عکس‌العمل نشان دهد.</a:t>
            </a:r>
          </a:p>
        </p:txBody>
      </p:sp>
      <p:sp>
        <p:nvSpPr>
          <p:cNvPr id="5" name="Slide Number Placeholder 4"/>
          <p:cNvSpPr>
            <a:spLocks noGrp="1"/>
          </p:cNvSpPr>
          <p:nvPr>
            <p:ph type="sldNum" sz="quarter" idx="12"/>
          </p:nvPr>
        </p:nvSpPr>
        <p:spPr/>
        <p:txBody>
          <a:bodyPr/>
          <a:lstStyle/>
          <a:p>
            <a:fld id="{8A4C29F4-9430-4BD5-B196-CC6E83032D2E}" type="slidenum">
              <a:rPr lang="fa-IR" smtClean="0"/>
              <a:pPr/>
              <a:t>6</a:t>
            </a:fld>
            <a:endParaRPr lang="fa-IR"/>
          </a:p>
        </p:txBody>
      </p:sp>
      <p:pic>
        <p:nvPicPr>
          <p:cNvPr id="2" name="۶">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238964" y="605155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4325"/>
    </mc:Choice>
    <mc:Fallback xmlns="">
      <p:transition spd="slow" advTm="343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90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mod="1">
    <p:ext uri="{E180D4A7-C9FB-4DFB-919C-405C955672EB}">
      <p14:showEvtLst xmlns:p14="http://schemas.microsoft.com/office/powerpoint/2010/main">
        <p14:playEvt time="0" objId="2"/>
        <p14:stopEvt time="32932" objId="2"/>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017086"/>
          </a:xfrm>
        </p:spPr>
        <p:txBody>
          <a:bodyPr>
            <a:normAutofit/>
          </a:bodyPr>
          <a:lstStyle/>
          <a:p>
            <a:pPr algn="ctr"/>
            <a:r>
              <a:rPr lang="fa-IR" sz="4000" dirty="0">
                <a:cs typeface="B Yagut" panose="00000400000000000000" pitchFamily="2" charset="-78"/>
              </a:rPr>
              <a:t>پوسیدگی دندان</a:t>
            </a:r>
            <a:endParaRPr lang="fa-IR" sz="4000" dirty="0"/>
          </a:p>
        </p:txBody>
      </p:sp>
      <p:sp>
        <p:nvSpPr>
          <p:cNvPr id="3" name="Content Placeholder 2"/>
          <p:cNvSpPr>
            <a:spLocks noGrp="1"/>
          </p:cNvSpPr>
          <p:nvPr>
            <p:ph idx="1"/>
          </p:nvPr>
        </p:nvSpPr>
        <p:spPr>
          <a:xfrm>
            <a:off x="296214" y="1382212"/>
            <a:ext cx="11565228" cy="5339263"/>
          </a:xfrm>
        </p:spPr>
        <p:txBody>
          <a:bodyPr/>
          <a:lstStyle/>
          <a:p>
            <a:pPr marL="0" indent="0">
              <a:lnSpc>
                <a:spcPct val="150000"/>
              </a:lnSpc>
              <a:buNone/>
            </a:pPr>
            <a:r>
              <a:rPr lang="fa-IR" sz="2500" dirty="0">
                <a:cs typeface="B Yagut" panose="00000400000000000000"/>
              </a:rPr>
              <a:t>پس از خوردن غذا </a:t>
            </a:r>
            <a:r>
              <a:rPr lang="fa-IR" sz="2500" dirty="0" smtClean="0">
                <a:cs typeface="B Yagut" panose="00000400000000000000"/>
              </a:rPr>
              <a:t>چنان چه </a:t>
            </a:r>
            <a:r>
              <a:rPr lang="fa-IR" sz="2500" dirty="0">
                <a:cs typeface="B Yagut" panose="00000400000000000000"/>
              </a:rPr>
              <a:t>بهداشت دهان و دندان رعایت نشود، </a:t>
            </a:r>
            <a:r>
              <a:rPr lang="fa-IR" sz="2500" dirty="0" smtClean="0">
                <a:cs typeface="B Yagut" panose="00000400000000000000"/>
              </a:rPr>
              <a:t>لایه اي </a:t>
            </a:r>
            <a:r>
              <a:rPr lang="fa-IR" sz="2500" dirty="0">
                <a:cs typeface="B Yagut" panose="00000400000000000000"/>
              </a:rPr>
              <a:t>میكروبي بر روي سطوح </a:t>
            </a:r>
            <a:r>
              <a:rPr lang="fa-IR" sz="2500" dirty="0" smtClean="0">
                <a:cs typeface="B Yagut" panose="00000400000000000000"/>
              </a:rPr>
              <a:t>دندان ها </a:t>
            </a:r>
            <a:r>
              <a:rPr lang="fa-IR" sz="2500" dirty="0">
                <a:cs typeface="B Yagut" panose="00000400000000000000"/>
              </a:rPr>
              <a:t>تشكیل </a:t>
            </a:r>
            <a:r>
              <a:rPr lang="fa-IR" sz="2500" dirty="0" smtClean="0">
                <a:cs typeface="B Yagut" panose="00000400000000000000"/>
              </a:rPr>
              <a:t>مي شود </a:t>
            </a:r>
            <a:r>
              <a:rPr lang="fa-IR" sz="2500" dirty="0">
                <a:cs typeface="B Yagut" panose="00000400000000000000"/>
              </a:rPr>
              <a:t>كه با گذشت </a:t>
            </a:r>
            <a:r>
              <a:rPr lang="fa-IR" sz="2500" dirty="0" smtClean="0">
                <a:cs typeface="B Yagut" panose="00000400000000000000"/>
              </a:rPr>
              <a:t>زمان میكروب هاي </a:t>
            </a:r>
            <a:r>
              <a:rPr lang="fa-IR" sz="2500" dirty="0">
                <a:cs typeface="B Yagut" panose="00000400000000000000"/>
              </a:rPr>
              <a:t>موجود در این لایه مواد قندي را به اسید </a:t>
            </a:r>
            <a:r>
              <a:rPr lang="fa-IR" sz="2500" dirty="0" smtClean="0">
                <a:cs typeface="B Yagut" panose="00000400000000000000"/>
              </a:rPr>
              <a:t>تبدیل مي كنند</a:t>
            </a:r>
            <a:r>
              <a:rPr lang="fa-IR" sz="2500" dirty="0">
                <a:cs typeface="B Yagut" panose="00000400000000000000"/>
              </a:rPr>
              <a:t>. این اسید، میناي دندان را </a:t>
            </a:r>
            <a:r>
              <a:rPr lang="fa-IR" sz="2500" dirty="0" smtClean="0">
                <a:cs typeface="B Yagut" panose="00000400000000000000"/>
              </a:rPr>
              <a:t>به مرور </a:t>
            </a:r>
            <a:r>
              <a:rPr lang="fa-IR" sz="2500" dirty="0">
                <a:cs typeface="B Yagut" panose="00000400000000000000"/>
              </a:rPr>
              <a:t>حل كرده و </a:t>
            </a:r>
            <a:r>
              <a:rPr lang="fa-IR" sz="2500" dirty="0" smtClean="0">
                <a:cs typeface="B Yagut" panose="00000400000000000000"/>
              </a:rPr>
              <a:t>پوسیدگي </a:t>
            </a:r>
            <a:r>
              <a:rPr lang="fa-IR" sz="2500" dirty="0">
                <a:cs typeface="B Yagut" panose="00000400000000000000"/>
              </a:rPr>
              <a:t>ايجاد مي </a:t>
            </a:r>
            <a:r>
              <a:rPr lang="fa-IR" sz="2500" dirty="0" smtClean="0">
                <a:cs typeface="B Yagut" panose="00000400000000000000"/>
              </a:rPr>
              <a:t>شود</a:t>
            </a:r>
            <a:r>
              <a:rPr lang="fa-IR" dirty="0" smtClean="0">
                <a:cs typeface="B Yagut" panose="00000400000000000000"/>
              </a:rPr>
              <a:t>.</a:t>
            </a:r>
            <a:endParaRPr lang="fa-IR" dirty="0">
              <a:cs typeface="B Yagut" panose="00000400000000000000"/>
            </a:endParaRPr>
          </a:p>
        </p:txBody>
      </p:sp>
      <p:sp>
        <p:nvSpPr>
          <p:cNvPr id="4" name="Slide Number Placeholder 3"/>
          <p:cNvSpPr>
            <a:spLocks noGrp="1"/>
          </p:cNvSpPr>
          <p:nvPr>
            <p:ph type="sldNum" sz="quarter" idx="12"/>
          </p:nvPr>
        </p:nvSpPr>
        <p:spPr/>
        <p:txBody>
          <a:bodyPr/>
          <a:lstStyle/>
          <a:p>
            <a:fld id="{8A4C29F4-9430-4BD5-B196-CC6E83032D2E}" type="slidenum">
              <a:rPr lang="fa-IR" smtClean="0"/>
              <a:pPr/>
              <a:t>7</a:t>
            </a:fld>
            <a:endParaRPr lang="fa-IR"/>
          </a:p>
        </p:txBody>
      </p:sp>
      <p:sp>
        <p:nvSpPr>
          <p:cNvPr id="6" name="Plus 5"/>
          <p:cNvSpPr/>
          <p:nvPr/>
        </p:nvSpPr>
        <p:spPr>
          <a:xfrm>
            <a:off x="2163120" y="4732760"/>
            <a:ext cx="568126" cy="515155"/>
          </a:xfrm>
          <a:prstGeom prst="mathPlu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ight Arrow 8"/>
          <p:cNvSpPr/>
          <p:nvPr/>
        </p:nvSpPr>
        <p:spPr>
          <a:xfrm rot="54982">
            <a:off x="4236477" y="4855870"/>
            <a:ext cx="888247" cy="427028"/>
          </a:xfrm>
          <a:prstGeom prst="rightArrow">
            <a:avLst>
              <a:gd name="adj1" fmla="val 60000"/>
              <a:gd name="adj2" fmla="val 50000"/>
            </a:avLst>
          </a:prstGeom>
          <a:solidFill>
            <a:srgbClr val="00B0F0"/>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1" name="Cloud 10"/>
          <p:cNvSpPr/>
          <p:nvPr/>
        </p:nvSpPr>
        <p:spPr>
          <a:xfrm>
            <a:off x="642649" y="5691328"/>
            <a:ext cx="1647170" cy="770953"/>
          </a:xfrm>
          <a:prstGeom prst="cloud">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dirty="0" smtClean="0">
                <a:solidFill>
                  <a:schemeClr val="tx1"/>
                </a:solidFill>
                <a:cs typeface="B Yagut" panose="00000400000000000000" pitchFamily="2" charset="-78"/>
              </a:rPr>
              <a:t>اسید</a:t>
            </a:r>
            <a:endParaRPr lang="fa-IR" sz="2800" dirty="0">
              <a:solidFill>
                <a:schemeClr val="tx1"/>
              </a:solidFill>
              <a:cs typeface="B Yagut" panose="00000400000000000000" pitchFamily="2" charset="-78"/>
            </a:endParaRPr>
          </a:p>
        </p:txBody>
      </p:sp>
      <p:sp>
        <p:nvSpPr>
          <p:cNvPr id="13" name="Plus 12"/>
          <p:cNvSpPr/>
          <p:nvPr/>
        </p:nvSpPr>
        <p:spPr>
          <a:xfrm>
            <a:off x="2284184" y="5898824"/>
            <a:ext cx="618186" cy="515155"/>
          </a:xfrm>
          <a:prstGeom prst="mathPlu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nvGrpSpPr>
          <p:cNvPr id="16" name="Group 15"/>
          <p:cNvGrpSpPr/>
          <p:nvPr/>
        </p:nvGrpSpPr>
        <p:grpSpPr>
          <a:xfrm rot="10800000">
            <a:off x="4145957" y="5872916"/>
            <a:ext cx="974360" cy="530175"/>
            <a:chOff x="2470558" y="581225"/>
            <a:chExt cx="440697" cy="530175"/>
          </a:xfrm>
          <a:solidFill>
            <a:srgbClr val="00B0F0"/>
          </a:solidFill>
        </p:grpSpPr>
        <p:sp>
          <p:nvSpPr>
            <p:cNvPr id="17" name="Right Arrow 16"/>
            <p:cNvSpPr/>
            <p:nvPr/>
          </p:nvSpPr>
          <p:spPr>
            <a:xfrm rot="10854982">
              <a:off x="2470558" y="581225"/>
              <a:ext cx="440697" cy="530175"/>
            </a:xfrm>
            <a:prstGeom prst="rightArrow">
              <a:avLst>
                <a:gd name="adj1" fmla="val 60000"/>
                <a:gd name="adj2" fmla="val 50000"/>
              </a:avLst>
            </a:pr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8" name="Right Arrow 4"/>
            <p:cNvSpPr/>
            <p:nvPr/>
          </p:nvSpPr>
          <p:spPr>
            <a:xfrm rot="10854982">
              <a:off x="2602759" y="688317"/>
              <a:ext cx="308488" cy="31810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889000" rtl="1">
                <a:lnSpc>
                  <a:spcPct val="90000"/>
                </a:lnSpc>
                <a:spcBef>
                  <a:spcPct val="0"/>
                </a:spcBef>
                <a:spcAft>
                  <a:spcPct val="35000"/>
                </a:spcAft>
              </a:pPr>
              <a:endParaRPr lang="fa-IR" sz="2000" kern="1200"/>
            </a:p>
          </p:txBody>
        </p:sp>
      </p:grpSp>
      <p:pic>
        <p:nvPicPr>
          <p:cNvPr id="19" name="۷">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073219" y="5568116"/>
            <a:ext cx="609600" cy="609600"/>
          </a:xfrm>
          <a:prstGeom prst="rect">
            <a:avLst/>
          </a:prstGeom>
        </p:spPr>
      </p:pic>
      <p:pic>
        <p:nvPicPr>
          <p:cNvPr id="20" name="Picture 19"/>
          <p:cNvPicPr>
            <a:picLocks noChangeAspect="1"/>
          </p:cNvPicPr>
          <p:nvPr/>
        </p:nvPicPr>
        <p:blipFill>
          <a:blip r:embed="rId5" cstate="print"/>
          <a:stretch>
            <a:fillRect/>
          </a:stretch>
        </p:blipFill>
        <p:spPr>
          <a:xfrm>
            <a:off x="859040" y="4483010"/>
            <a:ext cx="1159100" cy="870794"/>
          </a:xfrm>
          <a:prstGeom prst="rect">
            <a:avLst/>
          </a:prstGeom>
        </p:spPr>
      </p:pic>
      <p:pic>
        <p:nvPicPr>
          <p:cNvPr id="21" name="Picture 20"/>
          <p:cNvPicPr>
            <a:picLocks noChangeAspect="1"/>
          </p:cNvPicPr>
          <p:nvPr/>
        </p:nvPicPr>
        <p:blipFill>
          <a:blip r:embed="rId6" cstate="print"/>
          <a:stretch>
            <a:fillRect/>
          </a:stretch>
        </p:blipFill>
        <p:spPr>
          <a:xfrm>
            <a:off x="2947075" y="4696065"/>
            <a:ext cx="1035540" cy="702696"/>
          </a:xfrm>
          <a:prstGeom prst="rect">
            <a:avLst/>
          </a:prstGeom>
        </p:spPr>
      </p:pic>
      <p:pic>
        <p:nvPicPr>
          <p:cNvPr id="22" name="Picture 21"/>
          <p:cNvPicPr>
            <a:picLocks noChangeAspect="1"/>
          </p:cNvPicPr>
          <p:nvPr/>
        </p:nvPicPr>
        <p:blipFill>
          <a:blip r:embed="rId7" cstate="print"/>
          <a:stretch>
            <a:fillRect/>
          </a:stretch>
        </p:blipFill>
        <p:spPr>
          <a:xfrm>
            <a:off x="3004042" y="5731272"/>
            <a:ext cx="921607" cy="824854"/>
          </a:xfrm>
          <a:prstGeom prst="rect">
            <a:avLst/>
          </a:prstGeom>
        </p:spPr>
        <p:style>
          <a:lnRef idx="2">
            <a:schemeClr val="dk1"/>
          </a:lnRef>
          <a:fillRef idx="1">
            <a:schemeClr val="lt1"/>
          </a:fillRef>
          <a:effectRef idx="0">
            <a:schemeClr val="dk1"/>
          </a:effectRef>
          <a:fontRef idx="minor">
            <a:schemeClr val="dk1"/>
          </a:fontRef>
        </p:style>
      </p:pic>
      <p:sp>
        <p:nvSpPr>
          <p:cNvPr id="23" name="Cloud 22"/>
          <p:cNvSpPr/>
          <p:nvPr/>
        </p:nvSpPr>
        <p:spPr>
          <a:xfrm>
            <a:off x="5257755" y="4799665"/>
            <a:ext cx="1593806" cy="676191"/>
          </a:xfrm>
          <a:prstGeom prst="cloud">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dirty="0" smtClean="0">
                <a:solidFill>
                  <a:schemeClr val="tx1"/>
                </a:solidFill>
                <a:cs typeface="B Yagut" panose="00000400000000000000" pitchFamily="2" charset="-78"/>
              </a:rPr>
              <a:t>اسید</a:t>
            </a:r>
            <a:endParaRPr lang="fa-IR" sz="2800" dirty="0">
              <a:solidFill>
                <a:schemeClr val="tx1"/>
              </a:solidFill>
              <a:cs typeface="B Yagut" panose="00000400000000000000" pitchFamily="2" charset="-78"/>
            </a:endParaRPr>
          </a:p>
        </p:txBody>
      </p:sp>
      <p:pic>
        <p:nvPicPr>
          <p:cNvPr id="24" name="Picture 23"/>
          <p:cNvPicPr>
            <a:picLocks noChangeAspect="1"/>
          </p:cNvPicPr>
          <p:nvPr/>
        </p:nvPicPr>
        <p:blipFill>
          <a:blip r:embed="rId8" cstate="print"/>
          <a:stretch>
            <a:fillRect/>
          </a:stretch>
        </p:blipFill>
        <p:spPr>
          <a:xfrm>
            <a:off x="5389206" y="5691328"/>
            <a:ext cx="1009380" cy="897305"/>
          </a:xfrm>
          <a:prstGeom prst="rect">
            <a:avLst/>
          </a:prstGeom>
          <a:solidFill>
            <a:schemeClr val="bg1"/>
          </a:solidFill>
        </p:spPr>
      </p:pic>
    </p:spTree>
    <p:extLst>
      <p:ext uri="{BB962C8B-B14F-4D97-AF65-F5344CB8AC3E}">
        <p14:creationId xmlns:p14="http://schemas.microsoft.com/office/powerpoint/2010/main" val="1242873747"/>
      </p:ext>
    </p:extLst>
  </p:cSld>
  <p:clrMapOvr>
    <a:masterClrMapping/>
  </p:clrMapOvr>
  <mc:AlternateContent xmlns:mc="http://schemas.openxmlformats.org/markup-compatibility/2006" xmlns:p14="http://schemas.microsoft.com/office/powerpoint/2010/main">
    <mc:Choice Requires="p14">
      <p:transition spd="slow" p14:dur="2000" advTm="28640"/>
    </mc:Choice>
    <mc:Fallback xmlns="">
      <p:transition spd="slow" advTm="286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653"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9"/>
                </p:tgtEl>
              </p:cMediaNode>
            </p:audio>
          </p:childTnLst>
        </p:cTn>
      </p:par>
    </p:tnLst>
  </p:timing>
  <p:extLst mod="1">
    <p:ext uri="{E180D4A7-C9FB-4DFB-919C-405C955672EB}">
      <p14:showEvtLst xmlns:p14="http://schemas.microsoft.com/office/powerpoint/2010/main">
        <p14:playEvt time="0" objId="19"/>
        <p14:stopEvt time="28640" objId="19"/>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9350" y="365125"/>
            <a:ext cx="10364449" cy="979373"/>
          </a:xfrm>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anose="00000400000000000000" pitchFamily="2" charset="-78"/>
              </a:rPr>
              <a:t>پلاک میکروبی</a:t>
            </a:r>
            <a:endParaRPr lang="fa-IR" sz="4000" dirty="0">
              <a:cs typeface="B Yagut" panose="00000400000000000000" pitchFamily="2" charset="-78"/>
            </a:endParaRPr>
          </a:p>
        </p:txBody>
      </p:sp>
      <p:sp>
        <p:nvSpPr>
          <p:cNvPr id="3" name="Content Placeholder 2"/>
          <p:cNvSpPr>
            <a:spLocks noGrp="1"/>
          </p:cNvSpPr>
          <p:nvPr>
            <p:ph idx="1"/>
          </p:nvPr>
        </p:nvSpPr>
        <p:spPr>
          <a:xfrm>
            <a:off x="437322" y="1455312"/>
            <a:ext cx="11006419" cy="5155349"/>
          </a:xfrm>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nSpc>
                <a:spcPct val="160000"/>
              </a:lnSpc>
              <a:buFont typeface="Wingdings" panose="05000000000000000000" pitchFamily="2" charset="2"/>
              <a:buChar char="Ø"/>
            </a:pPr>
            <a:r>
              <a:rPr lang="fa-IR" sz="2500" dirty="0" smtClean="0">
                <a:cs typeface="B Yagut" panose="00000400000000000000" pitchFamily="2" charset="-78"/>
              </a:rPr>
              <a:t>پلاک میکروبی یک لایه بی رنگ، چسبنده از باکتری و مواد قندی است که به صورت مرتب روی دندان ها تشکیل می شود.</a:t>
            </a:r>
          </a:p>
          <a:p>
            <a:pPr>
              <a:lnSpc>
                <a:spcPct val="160000"/>
              </a:lnSpc>
              <a:buFont typeface="Wingdings" panose="05000000000000000000" pitchFamily="2" charset="2"/>
              <a:buChar char="Ø"/>
            </a:pPr>
            <a:r>
              <a:rPr lang="fa-IR" sz="2500" dirty="0" smtClean="0">
                <a:cs typeface="B Yagut" panose="00000400000000000000" pitchFamily="2" charset="-78"/>
              </a:rPr>
              <a:t>پلاک میکروبی اصلی ترین عامل ایجاد پوسیدگی دندان و بیماری لثه است.</a:t>
            </a:r>
          </a:p>
          <a:p>
            <a:pPr marL="0" indent="0">
              <a:lnSpc>
                <a:spcPct val="160000"/>
              </a:lnSpc>
              <a:buNone/>
            </a:pPr>
            <a:endParaRPr lang="fa-IR" sz="2500" dirty="0" smtClean="0">
              <a:cs typeface="B Yagut" panose="00000400000000000000" pitchFamily="2" charset="-78"/>
            </a:endParaRPr>
          </a:p>
          <a:p>
            <a:pPr>
              <a:lnSpc>
                <a:spcPct val="150000"/>
              </a:lnSpc>
              <a:buNone/>
            </a:pPr>
            <a:r>
              <a:rPr lang="fa-IR" sz="2500" dirty="0" smtClean="0">
                <a:cs typeface="B Yagut" panose="00000400000000000000" pitchFamily="2" charset="-78"/>
              </a:rPr>
              <a:t>پلاک میکروبی                                                                    تبدیل </a:t>
            </a:r>
            <a:r>
              <a:rPr lang="fa-IR" sz="2500" dirty="0">
                <a:cs typeface="B Yagut" panose="00000400000000000000" pitchFamily="2" charset="-78"/>
              </a:rPr>
              <a:t>به جرم دندانی    </a:t>
            </a:r>
            <a:endParaRPr lang="fa-IR" sz="2500" dirty="0" smtClean="0">
              <a:cs typeface="B Yagut" panose="00000400000000000000" pitchFamily="2" charset="-78"/>
            </a:endParaRPr>
          </a:p>
          <a:p>
            <a:pPr>
              <a:lnSpc>
                <a:spcPct val="150000"/>
              </a:lnSpc>
              <a:buNone/>
            </a:pPr>
            <a:endParaRPr lang="fa-IR" sz="2500" dirty="0" smtClean="0">
              <a:cs typeface="B Yagut" panose="00000400000000000000" pitchFamily="2" charset="-78"/>
            </a:endParaRPr>
          </a:p>
          <a:p>
            <a:pPr>
              <a:lnSpc>
                <a:spcPct val="150000"/>
              </a:lnSpc>
              <a:buNone/>
            </a:pPr>
            <a:endParaRPr lang="fa-IR" sz="2500" dirty="0" smtClean="0">
              <a:cs typeface="B Yagut" panose="00000400000000000000" pitchFamily="2" charset="-78"/>
            </a:endParaRPr>
          </a:p>
          <a:p>
            <a:pPr marL="0" indent="0">
              <a:buNone/>
            </a:pPr>
            <a:endParaRPr lang="fa-IR" sz="2500" dirty="0" smtClean="0">
              <a:cs typeface="B Yagut" panose="00000400000000000000" pitchFamily="2" charset="-78"/>
            </a:endParaRPr>
          </a:p>
        </p:txBody>
      </p:sp>
      <p:sp>
        <p:nvSpPr>
          <p:cNvPr id="5" name="Left Arrow 4"/>
          <p:cNvSpPr/>
          <p:nvPr/>
        </p:nvSpPr>
        <p:spPr>
          <a:xfrm>
            <a:off x="5116502" y="4072849"/>
            <a:ext cx="4327301" cy="1439055"/>
          </a:xfrm>
          <a:prstGeom prst="leftArrow">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dirty="0" smtClean="0">
                <a:solidFill>
                  <a:schemeClr val="tx1"/>
                </a:solidFill>
                <a:cs typeface="B Yagut" pitchFamily="2" charset="-78"/>
              </a:rPr>
              <a:t>در صورتی که از سطح دندانی برداشته نشود</a:t>
            </a:r>
            <a:endParaRPr lang="fa-IR" sz="2400" dirty="0">
              <a:solidFill>
                <a:schemeClr val="tx1"/>
              </a:solidFill>
              <a:cs typeface="B Yagut" pitchFamily="2" charset="-78"/>
            </a:endParaRPr>
          </a:p>
        </p:txBody>
      </p:sp>
      <p:sp>
        <p:nvSpPr>
          <p:cNvPr id="6" name="Slide Number Placeholder 5"/>
          <p:cNvSpPr>
            <a:spLocks noGrp="1"/>
          </p:cNvSpPr>
          <p:nvPr>
            <p:ph type="sldNum" sz="quarter" idx="12"/>
          </p:nvPr>
        </p:nvSpPr>
        <p:spPr/>
        <p:txBody>
          <a:bodyPr/>
          <a:lstStyle/>
          <a:p>
            <a:fld id="{8A4C29F4-9430-4BD5-B196-CC6E83032D2E}" type="slidenum">
              <a:rPr lang="fa-IR" smtClean="0"/>
              <a:pPr/>
              <a:t>8</a:t>
            </a:fld>
            <a:endParaRPr lang="fa-IR"/>
          </a:p>
        </p:txBody>
      </p:sp>
      <p:pic>
        <p:nvPicPr>
          <p:cNvPr id="4" name="۸">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443741" y="5876276"/>
            <a:ext cx="609600" cy="609600"/>
          </a:xfrm>
          <a:prstGeom prst="rect">
            <a:avLst/>
          </a:prstGeom>
        </p:spPr>
      </p:pic>
    </p:spTree>
    <p:extLst>
      <p:ext uri="{BB962C8B-B14F-4D97-AF65-F5344CB8AC3E}">
        <p14:creationId xmlns:p14="http://schemas.microsoft.com/office/powerpoint/2010/main" val="3811567050"/>
      </p:ext>
    </p:extLst>
  </p:cSld>
  <p:clrMapOvr>
    <a:masterClrMapping/>
  </p:clrMapOvr>
  <mc:AlternateContent xmlns:mc="http://schemas.openxmlformats.org/markup-compatibility/2006" xmlns:p14="http://schemas.microsoft.com/office/powerpoint/2010/main">
    <mc:Choice Requires="p14">
      <p:transition spd="slow" p14:dur="2000" advTm="33867"/>
    </mc:Choice>
    <mc:Fallback xmlns="">
      <p:transition spd="slow" advTm="3386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32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mod="1">
    <p:ext uri="{E180D4A7-C9FB-4DFB-919C-405C955672EB}">
      <p14:showEvtLst xmlns:p14="http://schemas.microsoft.com/office/powerpoint/2010/main">
        <p14:playEvt time="0" objId="4"/>
        <p14:stopEvt time="33350" objId="4"/>
      </p14:showEvt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fa-IR" sz="4000" dirty="0" smtClean="0">
                <a:cs typeface="B Yagut" panose="00000400000000000000" pitchFamily="2" charset="-78"/>
              </a:rPr>
              <a:t>عوامل موثر بر پوسیدگی دندان</a:t>
            </a:r>
            <a:endParaRPr lang="fa-IR" sz="4000" dirty="0">
              <a:cs typeface="B Yagut" panose="00000400000000000000" pitchFamily="2" charset="-78"/>
            </a:endParaRPr>
          </a:p>
        </p:txBody>
      </p:sp>
      <p:sp>
        <p:nvSpPr>
          <p:cNvPr id="4" name="Content Placeholder 3"/>
          <p:cNvSpPr>
            <a:spLocks noGrp="1"/>
          </p:cNvSpPr>
          <p:nvPr>
            <p:ph idx="1"/>
          </p:nvPr>
        </p:nvSpPr>
        <p:spPr>
          <a:xfrm>
            <a:off x="838200" y="1825624"/>
            <a:ext cx="10515600" cy="4351338"/>
          </a:xfrm>
          <a:ln>
            <a:solidFill>
              <a:schemeClr val="bg1"/>
            </a:solidFill>
          </a:ln>
        </p:spPr>
        <p:style>
          <a:lnRef idx="2">
            <a:schemeClr val="accent1"/>
          </a:lnRef>
          <a:fillRef idx="1">
            <a:schemeClr val="lt1"/>
          </a:fillRef>
          <a:effectRef idx="0">
            <a:schemeClr val="accent1"/>
          </a:effectRef>
          <a:fontRef idx="minor">
            <a:schemeClr val="dk1"/>
          </a:fontRef>
        </p:style>
        <p:txBody>
          <a:bodyPr/>
          <a:lstStyle/>
          <a:p>
            <a:pPr marL="0" indent="0">
              <a:lnSpc>
                <a:spcPct val="150000"/>
              </a:lnSpc>
              <a:buNone/>
            </a:pPr>
            <a:r>
              <a:rPr lang="fa-IR" sz="3200" dirty="0" smtClean="0">
                <a:cs typeface="B Yagut" pitchFamily="2" charset="-78"/>
              </a:rPr>
              <a:t>عوامل اصلی شامل:</a:t>
            </a:r>
          </a:p>
          <a:p>
            <a:pPr>
              <a:lnSpc>
                <a:spcPct val="150000"/>
              </a:lnSpc>
              <a:buFont typeface="Wingdings" panose="05000000000000000000" pitchFamily="2" charset="2"/>
              <a:buChar char="Ø"/>
            </a:pPr>
            <a:r>
              <a:rPr lang="fa-IR" dirty="0" smtClean="0">
                <a:cs typeface="B Yagut" pitchFamily="2" charset="-78"/>
              </a:rPr>
              <a:t>میکروب ها</a:t>
            </a:r>
          </a:p>
          <a:p>
            <a:pPr>
              <a:lnSpc>
                <a:spcPct val="150000"/>
              </a:lnSpc>
              <a:buFont typeface="Wingdings" panose="05000000000000000000" pitchFamily="2" charset="2"/>
              <a:buChar char="Ø"/>
            </a:pPr>
            <a:r>
              <a:rPr lang="fa-IR" dirty="0" smtClean="0">
                <a:cs typeface="B Yagut" pitchFamily="2" charset="-78"/>
              </a:rPr>
              <a:t>مواد </a:t>
            </a:r>
            <a:r>
              <a:rPr lang="fa-IR" dirty="0">
                <a:cs typeface="B Yagut" pitchFamily="2" charset="-78"/>
              </a:rPr>
              <a:t>قندی</a:t>
            </a:r>
          </a:p>
          <a:p>
            <a:pPr>
              <a:lnSpc>
                <a:spcPct val="150000"/>
              </a:lnSpc>
              <a:buFont typeface="Wingdings" panose="05000000000000000000" pitchFamily="2" charset="2"/>
              <a:buChar char="Ø"/>
            </a:pPr>
            <a:r>
              <a:rPr lang="fa-IR" dirty="0">
                <a:cs typeface="B Yagut" pitchFamily="2" charset="-78"/>
              </a:rPr>
              <a:t>زمان</a:t>
            </a:r>
            <a:endParaRPr lang="fa-IR" dirty="0" smtClean="0">
              <a:cs typeface="B Yagut" pitchFamily="2" charset="-78"/>
            </a:endParaRPr>
          </a:p>
          <a:p>
            <a:pPr>
              <a:lnSpc>
                <a:spcPct val="150000"/>
              </a:lnSpc>
              <a:buFont typeface="Wingdings" panose="05000000000000000000" pitchFamily="2" charset="2"/>
              <a:buChar char="Ø"/>
            </a:pPr>
            <a:r>
              <a:rPr lang="fa-IR" dirty="0" smtClean="0">
                <a:cs typeface="B Yagut" pitchFamily="2" charset="-78"/>
              </a:rPr>
              <a:t>مقاومت شخص و دندان</a:t>
            </a:r>
          </a:p>
        </p:txBody>
      </p:sp>
      <p:sp>
        <p:nvSpPr>
          <p:cNvPr id="5" name="Slide Number Placeholder 4"/>
          <p:cNvSpPr>
            <a:spLocks noGrp="1"/>
          </p:cNvSpPr>
          <p:nvPr>
            <p:ph type="sldNum" sz="quarter" idx="12"/>
          </p:nvPr>
        </p:nvSpPr>
        <p:spPr/>
        <p:txBody>
          <a:bodyPr/>
          <a:lstStyle/>
          <a:p>
            <a:fld id="{8A4C29F4-9430-4BD5-B196-CC6E83032D2E}" type="slidenum">
              <a:rPr lang="fa-IR" smtClean="0"/>
              <a:pPr/>
              <a:t>9</a:t>
            </a:fld>
            <a:endParaRPr lang="fa-IR"/>
          </a:p>
        </p:txBody>
      </p:sp>
      <p:graphicFrame>
        <p:nvGraphicFramePr>
          <p:cNvPr id="2" name="Diagram 1"/>
          <p:cNvGraphicFramePr/>
          <p:nvPr>
            <p:extLst>
              <p:ext uri="{D42A27DB-BD31-4B8C-83A1-F6EECF244321}">
                <p14:modId xmlns:p14="http://schemas.microsoft.com/office/powerpoint/2010/main" val="1832492516"/>
              </p:ext>
            </p:extLst>
          </p:nvPr>
        </p:nvGraphicFramePr>
        <p:xfrm>
          <a:off x="206062" y="1870076"/>
          <a:ext cx="6117465" cy="43068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7" name="Straight Arrow Connector 6"/>
          <p:cNvCxnSpPr/>
          <p:nvPr/>
        </p:nvCxnSpPr>
        <p:spPr>
          <a:xfrm flipH="1">
            <a:off x="3110249" y="2743200"/>
            <a:ext cx="2105695" cy="125809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215944" y="2363757"/>
            <a:ext cx="1527983" cy="400110"/>
          </a:xfrm>
          <a:prstGeom prst="rect">
            <a:avLst/>
          </a:prstGeom>
          <a:noFill/>
        </p:spPr>
        <p:txBody>
          <a:bodyPr wrap="none" rtlCol="1">
            <a:spAutoFit/>
          </a:bodyPr>
          <a:lstStyle/>
          <a:p>
            <a:r>
              <a:rPr lang="fa-IR" sz="2000" dirty="0" smtClean="0">
                <a:cs typeface="B Yagut" panose="00000400000000000000" pitchFamily="2" charset="-78"/>
              </a:rPr>
              <a:t>پوسیدگی دندان</a:t>
            </a:r>
            <a:endParaRPr lang="fa-IR" sz="2000" dirty="0">
              <a:cs typeface="B Yagut" panose="00000400000000000000" pitchFamily="2" charset="-78"/>
            </a:endParaRPr>
          </a:p>
        </p:txBody>
      </p:sp>
      <p:pic>
        <p:nvPicPr>
          <p:cNvPr id="6" name="۹">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cstate="print"/>
          <a:stretch>
            <a:fillRect/>
          </a:stretch>
        </p:blipFill>
        <p:spPr>
          <a:xfrm>
            <a:off x="11251842" y="5872162"/>
            <a:ext cx="609600" cy="609600"/>
          </a:xfrm>
          <a:prstGeom prst="rect">
            <a:avLst/>
          </a:prstGeom>
        </p:spPr>
      </p:pic>
    </p:spTree>
    <p:extLst>
      <p:ext uri="{BB962C8B-B14F-4D97-AF65-F5344CB8AC3E}">
        <p14:creationId xmlns:p14="http://schemas.microsoft.com/office/powerpoint/2010/main" val="1884013006"/>
      </p:ext>
    </p:extLst>
  </p:cSld>
  <p:clrMapOvr>
    <a:masterClrMapping/>
  </p:clrMapOvr>
  <p:transition spd="slow" advTm="3194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84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extLst mod="1">
    <p:ext uri="{E180D4A7-C9FB-4DFB-919C-405C955672EB}">
      <p14:showEvtLst xmlns:p14="http://schemas.microsoft.com/office/powerpoint/2010/main">
        <p14:playEvt time="7878" objId="6"/>
        <p14:stopEvt time="30780" objId="6"/>
      </p14:showEvtLst>
    </p:ext>
  </p:extLs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پرونده" ma:contentTypeID="0x01010038EE485FB9274448B5E5B0FF0ECB3346" ma:contentTypeVersion="3" ma:contentTypeDescription="یک سند جدید ایجاد کنید." ma:contentTypeScope="" ma:versionID="879a17dea37dbf3eb3c9d0be085887ae">
  <xsd:schema xmlns:xsd="http://www.w3.org/2001/XMLSchema" xmlns:xs="http://www.w3.org/2001/XMLSchema" xmlns:p="http://schemas.microsoft.com/office/2006/metadata/properties" xmlns:ns2="1047730d-92e1-4018-9084-d932fd3a7f58" xmlns:ns3="12fdc5dc-769e-4543-b10d-fbea3dac4417" targetNamespace="http://schemas.microsoft.com/office/2006/metadata/properties" ma:root="true" ma:fieldsID="05a1c3cdee81c85cb937771a12b2679b" ns2:_="" ns3:_="">
    <xsd:import namespace="1047730d-92e1-4018-9084-d932fd3a7f58"/>
    <xsd:import namespace="12fdc5dc-769e-4543-b10d-fbea3dac4417"/>
    <xsd:element name="properties">
      <xsd:complexType>
        <xsd:sequence>
          <xsd:element name="documentManagement">
            <xsd:complexType>
              <xsd:all>
                <xsd:element ref="ns2:_dlc_DocId" minOccurs="0"/>
                <xsd:element ref="ns2:_dlc_DocIdUrl" minOccurs="0"/>
                <xsd:element ref="ns2:_dlc_DocIdPersistId" minOccurs="0"/>
                <xsd:element ref="ns3:_x0646__x0648__x0639__x0020__x062d__x06cc__x0637__x0647_"/>
                <xsd:element ref="ns3:_x062f__x0627__x0646__x0634__x06af__x0627__x0647_"/>
                <xsd:element ref="ns3:_x0646__x0648__x0639__x0020__x0641__x0627__x06cc__x0644_"/>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47730d-92e1-4018-9084-d932fd3a7f58" elementFormDefault="qualified">
    <xsd:import namespace="http://schemas.microsoft.com/office/2006/documentManagement/types"/>
    <xsd:import namespace="http://schemas.microsoft.com/office/infopath/2007/PartnerControls"/>
    <xsd:element name="_dlc_DocId" ma:index="8" nillable="true" ma:displayName="مقدار شناسه سند" ma:description="مقدار شناسه سند تعیین شده برای این آیتم." ma:internalName="_dlc_DocId" ma:readOnly="true">
      <xsd:simpleType>
        <xsd:restriction base="dms:Text"/>
      </xsd:simpleType>
    </xsd:element>
    <xsd:element name="_dlc_DocIdUrl" ma:index="9" nillable="true" ma:displayName="شناسه سند" ma:description="پیوند دائمی به این سند."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حفظ شناسه" ma:description="نگهداری شناسه در حین افزودن."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2fdc5dc-769e-4543-b10d-fbea3dac4417" elementFormDefault="qualified">
    <xsd:import namespace="http://schemas.microsoft.com/office/2006/documentManagement/types"/>
    <xsd:import namespace="http://schemas.microsoft.com/office/infopath/2007/PartnerControls"/>
    <xsd:element name="_x0646__x0648__x0639__x0020__x062d__x06cc__x0637__x0647_" ma:index="11" ma:displayName="نوع حیطه" ma:default="عوامل بيماري‌زاي زنده، اصول گندزدايي و استريليزاسيون" ma:format="Dropdown" ma:internalName="_x0646__x0648__x0639__x0020__x062d__x06cc__x0637__x0647_">
      <xsd:simpleType>
        <xsd:restriction base="dms:Choice">
          <xsd:enumeration value="عوامل بيماري‌زاي زنده، اصول گندزدايي و استريليزاسيون"/>
          <xsd:enumeration value="آمار حياتي، اپيدميولوژی و روش تحقيق"/>
          <xsd:enumeration value="آناتومی و فیزیولوژی"/>
          <xsd:enumeration value="برنامه‌ريزي عملياتي و مديريت ارتقاء‌ كیفيت خدمات در خانه‌هاي بهداشت"/>
          <xsd:enumeration value="بهداشت دهان و دندان"/>
          <xsd:enumeration value="ارتقاء بهداشت فردي و شيوه زندگي سالم"/>
          <xsd:enumeration value="بهداشت حرفه‌اي"/>
          <xsd:enumeration value="بهداشت محيط"/>
          <xsd:enumeration value="بيماري‌هاي واگير"/>
          <xsd:enumeration value="کار با کامپیوتر و اينترنت؛ آشنايي با نرم‌افزارهاي نظام شبكه"/>
          <xsd:enumeration value="داروشناسي براي خانه‌هاي بهداشت"/>
          <xsd:enumeration value="ارتقاء سلامت، توانمندسازي جامعه و توسعه مشاركت افراد و سازمان‌ها"/>
          <xsd:enumeration value="كمك‌هاي اوليه و اقدامات امدادي"/>
          <xsd:enumeration value="ايمن سازي و بيماري‌هاي قابل پيشگيري با واكسن"/>
          <xsd:enumeration value="مديريت خطر بلايا"/>
          <xsd:enumeration value="مراقبت‌هاي ادغام يافته سلامت مادران"/>
          <xsd:enumeration value="مراقبت‌هاي ادغام يافته سلامت جوانان"/>
          <xsd:enumeration value="مباني بهداشت و كار در روستا"/>
          <xsd:enumeration value="مراقبت‌هاي ادغام يافته سلامت كودكان"/>
          <xsd:enumeration value="مراقبت‌هاي ادغام يافته سلامت ميانسالان"/>
          <xsd:enumeration value="مراقبت‌هاي ادغام يافته سلامت نوجوانان و مدارس"/>
          <xsd:enumeration value="مراقبت‌هاي ادغام يافته سلامت سالمندان"/>
          <xsd:enumeration value="بيماري‌هاي غيرواگير"/>
          <xsd:enumeration value="اصول تغذیه"/>
          <xsd:enumeration value="پرستاري از بيمار"/>
          <xsd:enumeration value="سلامت باروري"/>
          <xsd:enumeration value="رويكرد به شكايات شايع و درمان‌هاي ساده علامتي"/>
          <xsd:enumeration value="سلامت روان"/>
          <xsd:enumeration value="نحوه معاینات فیزیکی"/>
          <xsd:enumeration value="سایر موارد"/>
          <xsd:enumeration value="دستوالعمل آماده سازی پاورپوینت"/>
          <xsd:enumeration value="سلامت میانسالان"/>
        </xsd:restriction>
      </xsd:simpleType>
    </xsd:element>
    <xsd:element name="_x062f__x0627__x0646__x0634__x06af__x0627__x0647_" ma:index="12" ma:displayName="دانشگاه" ma:format="Dropdown" ma:internalName="_x062f__x0627__x0646__x0634__x06af__x0627__x0647_">
      <xsd:simpleType>
        <xsd:restriction base="dms:Choice">
          <xsd:enumeration value="آبادان"/>
          <xsd:enumeration value="آذربایجان غربی"/>
          <xsd:enumeration value="اردبیل"/>
          <xsd:enumeration value="اسدآباد"/>
          <xsd:enumeration value="اسفراين"/>
          <xsd:enumeration value="اصفهان"/>
          <xsd:enumeration value="البرز"/>
          <xsd:enumeration value="اهواز"/>
          <xsd:enumeration value="ايرانشهر"/>
          <xsd:enumeration value="ایران"/>
          <xsd:enumeration value="ایلام"/>
          <xsd:enumeration value="بابل"/>
          <xsd:enumeration value="بم"/>
          <xsd:enumeration value="بهبهان"/>
          <xsd:enumeration value="بوشهر"/>
          <xsd:enumeration value="بیرجند"/>
          <xsd:enumeration value="تبریز"/>
          <xsd:enumeration value="تربت جام"/>
          <xsd:enumeration value="تربت حیدریه"/>
          <xsd:enumeration value="تهران"/>
          <xsd:enumeration value="جهرم"/>
          <xsd:enumeration value="جیرفت"/>
          <xsd:enumeration value="چهارمحال و بختیاری"/>
          <xsd:enumeration value="خراسان شمالی"/>
          <xsd:enumeration value="خلخال"/>
          <xsd:enumeration value="خمين"/>
          <xsd:enumeration value="خوی"/>
          <xsd:enumeration value="دزفول"/>
          <xsd:enumeration value="رفسنجان"/>
          <xsd:enumeration value="زابل"/>
          <xsd:enumeration value="زاهدان"/>
          <xsd:enumeration value="زنجان"/>
          <xsd:enumeration value="ساوه"/>
          <xsd:enumeration value="سبزوار"/>
          <xsd:enumeration value="سراب"/>
          <xsd:enumeration value="سمنان"/>
          <xsd:enumeration value="سيرجان"/>
          <xsd:enumeration value="شاهرود"/>
          <xsd:enumeration value="شهید بهشتی"/>
          <xsd:enumeration value="شوشتر"/>
          <xsd:enumeration value="شیراز"/>
          <xsd:enumeration value="فسا"/>
          <xsd:enumeration value="قزوین"/>
          <xsd:enumeration value="قم"/>
          <xsd:enumeration value="گراش"/>
          <xsd:enumeration value="گلستان"/>
          <xsd:enumeration value="گناباد"/>
          <xsd:enumeration value="گیلان"/>
          <xsd:enumeration value="لارستان"/>
          <xsd:enumeration value="لرستان"/>
          <xsd:enumeration value="مازندران"/>
          <xsd:enumeration value="مراغه"/>
          <xsd:enumeration value="مرکزی"/>
          <xsd:enumeration value="مشهد"/>
          <xsd:enumeration value="نیشابور"/>
          <xsd:enumeration value="هرمزگان"/>
          <xsd:enumeration value="همدان"/>
          <xsd:enumeration value="کاشان"/>
          <xsd:enumeration value="کردستان"/>
          <xsd:enumeration value="کرمان"/>
          <xsd:enumeration value="کرمانشاه"/>
          <xsd:enumeration value="کهگیلویه و بویراحمد"/>
          <xsd:enumeration value="یزد"/>
          <xsd:enumeration value="ستاد وزارت بهداشت درمان و آموزش پزشکی"/>
        </xsd:restriction>
      </xsd:simpleType>
    </xsd:element>
    <xsd:element name="_x0646__x0648__x0639__x0020__x0641__x0627__x06cc__x0644_" ma:index="13" ma:displayName="نوع فایل" ma:default="فیلم" ma:format="Dropdown" ma:internalName="_x0646__x0648__x0639__x0020__x0641__x0627__x06cc__x0644_">
      <xsd:simpleType>
        <xsd:restriction base="dms:Choice">
          <xsd:enumeration value="فیلم"/>
          <xsd:enumeration value="عکس"/>
          <xsd:enumeration value="پاورپوینت"/>
          <xsd:enumeration value="مستند و راهنما"/>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یات"/>
        <xsd:element ref="dc:title" minOccurs="0" maxOccurs="1" ma:index="4" ma:displayName="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x062f__x0627__x0646__x0634__x06af__x0627__x0647_ xmlns="12fdc5dc-769e-4543-b10d-fbea3dac4417">زنجان</_x062f__x0627__x0646__x0634__x06af__x0627__x0647_>
    <_x0646__x0648__x0639__x0020__x062d__x06cc__x0637__x0647_ xmlns="12fdc5dc-769e-4543-b10d-fbea3dac4417">بهداشت دهان و دندان</_x0646__x0648__x0639__x0020__x062d__x06cc__x0637__x0647_>
    <_x0646__x0648__x0639__x0020__x0641__x0627__x06cc__x0644_ xmlns="12fdc5dc-769e-4543-b10d-fbea3dac4417">پاورپوینت</_x0646__x0648__x0639__x0020__x0641__x0627__x06cc__x0644_>
    <_dlc_DocId xmlns="1047730d-92e1-4018-9084-d932fd3a7f58">5NN7CDR5NKU2-831-524</_dlc_DocId>
    <_dlc_DocIdUrl xmlns="1047730d-92e1-4018-9084-d932fd3a7f58">
      <Url>http://www.health.gov.ir/hnd/_layouts/DocIdRedir.aspx?ID=5NN7CDR5NKU2-831-524</Url>
      <Description>5NN7CDR5NKU2-831-524</Description>
    </_dlc_DocIdUrl>
  </documentManagement>
</p:properties>
</file>

<file path=customXml/itemProps1.xml><?xml version="1.0" encoding="utf-8"?>
<ds:datastoreItem xmlns:ds="http://schemas.openxmlformats.org/officeDocument/2006/customXml" ds:itemID="{882A8C50-32CC-4390-96DE-C36790FA862C}"/>
</file>

<file path=customXml/itemProps2.xml><?xml version="1.0" encoding="utf-8"?>
<ds:datastoreItem xmlns:ds="http://schemas.openxmlformats.org/officeDocument/2006/customXml" ds:itemID="{DE853275-C836-4A82-8335-ECB54CE3B20E}"/>
</file>

<file path=customXml/itemProps3.xml><?xml version="1.0" encoding="utf-8"?>
<ds:datastoreItem xmlns:ds="http://schemas.openxmlformats.org/officeDocument/2006/customXml" ds:itemID="{36A99CBF-E962-4CA5-9F72-B0413D2D2E2E}"/>
</file>

<file path=customXml/itemProps4.xml><?xml version="1.0" encoding="utf-8"?>
<ds:datastoreItem xmlns:ds="http://schemas.openxmlformats.org/officeDocument/2006/customXml" ds:itemID="{A5DB26D6-83E2-4FCD-A1CA-2775EF7B6610}"/>
</file>

<file path=docProps/app.xml><?xml version="1.0" encoding="utf-8"?>
<Properties xmlns="http://schemas.openxmlformats.org/officeDocument/2006/extended-properties" xmlns:vt="http://schemas.openxmlformats.org/officeDocument/2006/docPropsVTypes">
  <TotalTime>10847029</TotalTime>
  <Words>1967</Words>
  <Application>Microsoft Office PowerPoint</Application>
  <PresentationFormat>Widescreen</PresentationFormat>
  <Paragraphs>298</Paragraphs>
  <Slides>45</Slides>
  <Notes>0</Notes>
  <HiddenSlides>0</HiddenSlides>
  <MMClips>41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Arial</vt:lpstr>
      <vt:lpstr>B Yagut</vt:lpstr>
      <vt:lpstr>Calibri</vt:lpstr>
      <vt:lpstr>Calibri Light</vt:lpstr>
      <vt:lpstr>Times New Roman</vt:lpstr>
      <vt:lpstr>Wingdings</vt:lpstr>
      <vt:lpstr>Office Theme</vt:lpstr>
      <vt:lpstr>بهداشت دهان و دندان   آشنایی با بیماری های دهان و دندان</vt:lpstr>
      <vt:lpstr>مشخصات سند</vt:lpstr>
      <vt:lpstr>اهداف آموزشی:</vt:lpstr>
      <vt:lpstr>ادامه - اهداف آموزشی:</vt:lpstr>
      <vt:lpstr>فهرست عناوین:</vt:lpstr>
      <vt:lpstr>مقدمه</vt:lpstr>
      <vt:lpstr>پوسیدگی دندان</vt:lpstr>
      <vt:lpstr>پلاک میکروبی</vt:lpstr>
      <vt:lpstr>عوامل موثر بر پوسیدگی دندان</vt:lpstr>
      <vt:lpstr>تاثیرمواد قندی بر پوسیدگی دندان ها</vt:lpstr>
      <vt:lpstr>PowerPoint Presentation</vt:lpstr>
      <vt:lpstr>محل های شایع پوسیدگی</vt:lpstr>
      <vt:lpstr>1- شیارهای سطح جونده</vt:lpstr>
      <vt:lpstr>2- سطوح بین دندانی</vt:lpstr>
      <vt:lpstr>   3- طوق دندان   </vt:lpstr>
      <vt:lpstr>علائم پوسیدگی دندان</vt:lpstr>
      <vt:lpstr>مراحل پیشرفت پوسیدگی</vt:lpstr>
      <vt:lpstr>لثه سالم</vt:lpstr>
      <vt:lpstr>لثه ملتهب(ژنژیویت)</vt:lpstr>
      <vt:lpstr>بیماری لثه کودکان</vt:lpstr>
      <vt:lpstr>باعدم رعایت بهداشت ودندان،بافت نگه دارنده دندان دچاربیماری می شوند در ابتدا لثه پرخون،قرمز و متورم می گردد.با کوچکترین تماس دچار خونریزی می شود.                                                     </vt:lpstr>
      <vt:lpstr>PowerPoint Presentation</vt:lpstr>
      <vt:lpstr>آفت دهان</vt:lpstr>
      <vt:lpstr>برفک</vt:lpstr>
      <vt:lpstr>علل بروز برفک </vt:lpstr>
      <vt:lpstr>درمان برفک نوزادان</vt:lpstr>
      <vt:lpstr>موارد ارجاع در برفک</vt:lpstr>
      <vt:lpstr>تبخال</vt:lpstr>
      <vt:lpstr>نکات قابل توجه در تبخال</vt:lpstr>
      <vt:lpstr>سرطان دهان</vt:lpstr>
      <vt:lpstr>ادامه - سرطان دهان</vt:lpstr>
      <vt:lpstr>بوی بد دهان</vt:lpstr>
      <vt:lpstr>درمان های دندانپزشکی</vt:lpstr>
      <vt:lpstr>فیشورسیلنت</vt:lpstr>
      <vt:lpstr>پالپوتومی</vt:lpstr>
      <vt:lpstr>جرم گیری و برساژ</vt:lpstr>
      <vt:lpstr>ارتودنسی</vt:lpstr>
      <vt:lpstr>فضا نگه دارنده</vt:lpstr>
      <vt:lpstr>تاثیر متقابل بیماری های دهان دندان و بیماری های سیستمیک</vt:lpstr>
      <vt:lpstr>تظاهرات دهانی بیماری های سیستمیک</vt:lpstr>
      <vt:lpstr>خلاصه مطالب و نتیجه گیری:</vt:lpstr>
      <vt:lpstr>پرسش و تمرین:</vt:lpstr>
      <vt:lpstr>ادامه - پرسش و تمرین:</vt:lpstr>
      <vt:lpstr>فهرست منابع: </vt:lpstr>
      <vt:lpstr>لطفا نظرات و پیشنهادات خود پیرامون این بسته آموزشی را به آدرس ذیل ارسال کنید.   دانشگاه علوم پزشکی و خدمات بهداشتی درمانی زنجان  یا  پست الکترونیک :mahneshanf@gmail.com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موضوع:بیماری های دهان و دندان</dc:title>
  <dc:creator>a</dc:creator>
  <cp:lastModifiedBy>HCZ</cp:lastModifiedBy>
  <cp:revision>450</cp:revision>
  <dcterms:created xsi:type="dcterms:W3CDTF">2020-04-20T04:35:32Z</dcterms:created>
  <dcterms:modified xsi:type="dcterms:W3CDTF">2020-05-17T05:59:07Z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0x01010038EE485FB9274448B5E5B0FF0ECB3346</vt:lpwstr>
  </property>
  <property fmtid="{D5CDD505-2E9C-101B-9397-08002B2CF9AE}" pid="3" name="_dlc_DocIdItemGuid">
    <vt:lpwstr>700ad247-bb7e-40c6-b8ff-eee466a17af6</vt:lpwstr>
  </property>
</Properties>
</file>